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6" r:id="rId2"/>
    <p:sldId id="257" r:id="rId3"/>
    <p:sldId id="263" r:id="rId4"/>
    <p:sldId id="318" r:id="rId5"/>
    <p:sldId id="276" r:id="rId6"/>
    <p:sldId id="289" r:id="rId7"/>
    <p:sldId id="299" r:id="rId8"/>
    <p:sldId id="300" r:id="rId9"/>
    <p:sldId id="301" r:id="rId10"/>
    <p:sldId id="302" r:id="rId11"/>
    <p:sldId id="303" r:id="rId12"/>
    <p:sldId id="317" r:id="rId13"/>
    <p:sldId id="270" r:id="rId14"/>
    <p:sldId id="312" r:id="rId15"/>
    <p:sldId id="272" r:id="rId16"/>
    <p:sldId id="267" r:id="rId17"/>
    <p:sldId id="274" r:id="rId18"/>
    <p:sldId id="275" r:id="rId19"/>
    <p:sldId id="271" r:id="rId20"/>
    <p:sldId id="269" r:id="rId21"/>
    <p:sldId id="273" r:id="rId22"/>
    <p:sldId id="281" r:id="rId23"/>
    <p:sldId id="282" r:id="rId24"/>
    <p:sldId id="283" r:id="rId25"/>
    <p:sldId id="311" r:id="rId26"/>
    <p:sldId id="298" r:id="rId27"/>
    <p:sldId id="288" r:id="rId28"/>
    <p:sldId id="290" r:id="rId29"/>
    <p:sldId id="291" r:id="rId30"/>
    <p:sldId id="292" r:id="rId31"/>
    <p:sldId id="293" r:id="rId32"/>
    <p:sldId id="316" r:id="rId33"/>
    <p:sldId id="294" r:id="rId34"/>
    <p:sldId id="304" r:id="rId35"/>
    <p:sldId id="305" r:id="rId36"/>
    <p:sldId id="310" r:id="rId37"/>
    <p:sldId id="306" r:id="rId38"/>
    <p:sldId id="309" r:id="rId39"/>
    <p:sldId id="307" r:id="rId40"/>
    <p:sldId id="308" r:id="rId41"/>
    <p:sldId id="313" r:id="rId42"/>
    <p:sldId id="315" r:id="rId43"/>
    <p:sldId id="295" r:id="rId44"/>
    <p:sldId id="296" r:id="rId45"/>
    <p:sldId id="268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9" autoAdjust="0"/>
    <p:restoredTop sz="94660"/>
  </p:normalViewPr>
  <p:slideViewPr>
    <p:cSldViewPr showGuides="1">
      <p:cViewPr varScale="1">
        <p:scale>
          <a:sx n="87" d="100"/>
          <a:sy n="87" d="100"/>
        </p:scale>
        <p:origin x="-150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placar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placar1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fitness2!$AF$1</c:f>
              <c:strCache>
                <c:ptCount val="1"/>
                <c:pt idx="0">
                  <c:v>Média Fitness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fitness2!$AH$2:$AH$488</c:f>
                <c:numCache>
                  <c:formatCode>General</c:formatCode>
                  <c:ptCount val="487"/>
                  <c:pt idx="0">
                    <c:v>130.50042145525813</c:v>
                  </c:pt>
                  <c:pt idx="1">
                    <c:v>2768.2851240064015</c:v>
                  </c:pt>
                  <c:pt idx="2">
                    <c:v>1642.6270759270276</c:v>
                  </c:pt>
                  <c:pt idx="3">
                    <c:v>3892.3923421220693</c:v>
                  </c:pt>
                  <c:pt idx="4">
                    <c:v>3837.3630904679753</c:v>
                  </c:pt>
                  <c:pt idx="5">
                    <c:v>3424.0630142281188</c:v>
                  </c:pt>
                  <c:pt idx="6">
                    <c:v>3933.2776900115068</c:v>
                  </c:pt>
                  <c:pt idx="7">
                    <c:v>3340.4126982876601</c:v>
                  </c:pt>
                  <c:pt idx="8">
                    <c:v>3524.0737539178513</c:v>
                  </c:pt>
                  <c:pt idx="9">
                    <c:v>3453.7122612821222</c:v>
                  </c:pt>
                  <c:pt idx="10">
                    <c:v>4054.7788721511233</c:v>
                  </c:pt>
                  <c:pt idx="11">
                    <c:v>3417.1169630402728</c:v>
                  </c:pt>
                  <c:pt idx="12">
                    <c:v>3045.1025581133913</c:v>
                  </c:pt>
                  <c:pt idx="13">
                    <c:v>3909.9513210472937</c:v>
                  </c:pt>
                  <c:pt idx="14">
                    <c:v>3650.9644807927302</c:v>
                  </c:pt>
                  <c:pt idx="15">
                    <c:v>4362.6948798253743</c:v>
                  </c:pt>
                  <c:pt idx="16">
                    <c:v>3767.3554236650803</c:v>
                  </c:pt>
                  <c:pt idx="17">
                    <c:v>3834.4915809461295</c:v>
                  </c:pt>
                  <c:pt idx="18">
                    <c:v>3523.0758783430301</c:v>
                  </c:pt>
                  <c:pt idx="19">
                    <c:v>3774.2248637322568</c:v>
                  </c:pt>
                  <c:pt idx="20">
                    <c:v>4120.3423544104626</c:v>
                  </c:pt>
                  <c:pt idx="21">
                    <c:v>3863.1958540653104</c:v>
                  </c:pt>
                  <c:pt idx="22">
                    <c:v>3429.8731511285623</c:v>
                  </c:pt>
                  <c:pt idx="23">
                    <c:v>4164.0109153678923</c:v>
                  </c:pt>
                  <c:pt idx="24">
                    <c:v>3999.32809195032</c:v>
                  </c:pt>
                  <c:pt idx="25">
                    <c:v>4051.4424426503742</c:v>
                  </c:pt>
                  <c:pt idx="26">
                    <c:v>3871.2698379686958</c:v>
                  </c:pt>
                  <c:pt idx="27">
                    <c:v>4079.8867586293322</c:v>
                  </c:pt>
                  <c:pt idx="28">
                    <c:v>3985.4073455942785</c:v>
                  </c:pt>
                  <c:pt idx="29">
                    <c:v>3500.8397379919943</c:v>
                  </c:pt>
                  <c:pt idx="30">
                    <c:v>3801.6531250563103</c:v>
                  </c:pt>
                  <c:pt idx="31">
                    <c:v>3747.9560562360084</c:v>
                  </c:pt>
                  <c:pt idx="32">
                    <c:v>3414.1140074222508</c:v>
                  </c:pt>
                  <c:pt idx="33">
                    <c:v>3768.9526213105937</c:v>
                  </c:pt>
                  <c:pt idx="34">
                    <c:v>3990.593862336209</c:v>
                  </c:pt>
                  <c:pt idx="35">
                    <c:v>3793.5575945849509</c:v>
                  </c:pt>
                  <c:pt idx="36">
                    <c:v>3609.7722837274027</c:v>
                  </c:pt>
                  <c:pt idx="37">
                    <c:v>3654.6895136330486</c:v>
                  </c:pt>
                  <c:pt idx="38">
                    <c:v>3619.5197751205815</c:v>
                  </c:pt>
                  <c:pt idx="39">
                    <c:v>4233.2330922394449</c:v>
                  </c:pt>
                  <c:pt idx="40">
                    <c:v>4003.7095018194432</c:v>
                  </c:pt>
                  <c:pt idx="41">
                    <c:v>3695.2273335851864</c:v>
                  </c:pt>
                  <c:pt idx="42">
                    <c:v>3498.441326237637</c:v>
                  </c:pt>
                  <c:pt idx="43">
                    <c:v>3891.6523236345161</c:v>
                  </c:pt>
                  <c:pt idx="44">
                    <c:v>3820.5947621456571</c:v>
                  </c:pt>
                  <c:pt idx="45">
                    <c:v>3314.8838430126816</c:v>
                  </c:pt>
                  <c:pt idx="46">
                    <c:v>3850.5795611396579</c:v>
                  </c:pt>
                  <c:pt idx="47">
                    <c:v>3573.196152325399</c:v>
                  </c:pt>
                  <c:pt idx="48">
                    <c:v>3205.4584419633784</c:v>
                  </c:pt>
                  <c:pt idx="49">
                    <c:v>3856.3969163547026</c:v>
                  </c:pt>
                  <c:pt idx="50">
                    <c:v>3625.2756173977518</c:v>
                  </c:pt>
                  <c:pt idx="51">
                    <c:v>3742.7590518697457</c:v>
                  </c:pt>
                  <c:pt idx="52">
                    <c:v>3801.3721377371535</c:v>
                  </c:pt>
                  <c:pt idx="53">
                    <c:v>3597.0926002991973</c:v>
                  </c:pt>
                  <c:pt idx="54">
                    <c:v>3638.0531425978052</c:v>
                  </c:pt>
                  <c:pt idx="55">
                    <c:v>3627.5288990303006</c:v>
                  </c:pt>
                  <c:pt idx="56">
                    <c:v>4113.5455285234411</c:v>
                  </c:pt>
                  <c:pt idx="57">
                    <c:v>3795.2255144407968</c:v>
                  </c:pt>
                  <c:pt idx="58">
                    <c:v>3672.3812480612228</c:v>
                  </c:pt>
                  <c:pt idx="59">
                    <c:v>3376.4719012743612</c:v>
                  </c:pt>
                  <c:pt idx="60">
                    <c:v>3795.8617461344606</c:v>
                  </c:pt>
                  <c:pt idx="61">
                    <c:v>3868.7566241987006</c:v>
                  </c:pt>
                  <c:pt idx="62">
                    <c:v>3945.8358197000944</c:v>
                  </c:pt>
                  <c:pt idx="63">
                    <c:v>4008.7700428035323</c:v>
                  </c:pt>
                  <c:pt idx="64">
                    <c:v>3624.7330668728514</c:v>
                  </c:pt>
                  <c:pt idx="65">
                    <c:v>3989.6479811374938</c:v>
                  </c:pt>
                  <c:pt idx="66">
                    <c:v>3728.0913265947815</c:v>
                  </c:pt>
                  <c:pt idx="67">
                    <c:v>4091.6626884932252</c:v>
                  </c:pt>
                  <c:pt idx="68">
                    <c:v>3510.8038160019173</c:v>
                  </c:pt>
                  <c:pt idx="69">
                    <c:v>3830.8357320123728</c:v>
                  </c:pt>
                  <c:pt idx="70">
                    <c:v>3770.7883503803473</c:v>
                  </c:pt>
                  <c:pt idx="71">
                    <c:v>3850.6873394936788</c:v>
                  </c:pt>
                  <c:pt idx="72">
                    <c:v>4333.6018246901876</c:v>
                  </c:pt>
                  <c:pt idx="73">
                    <c:v>4190.2137707881602</c:v>
                  </c:pt>
                  <c:pt idx="74">
                    <c:v>3509.2942933470663</c:v>
                  </c:pt>
                  <c:pt idx="75">
                    <c:v>3752.8613086096148</c:v>
                  </c:pt>
                  <c:pt idx="76">
                    <c:v>3648.6924920496931</c:v>
                  </c:pt>
                  <c:pt idx="77">
                    <c:v>3360.061627996246</c:v>
                  </c:pt>
                  <c:pt idx="78">
                    <c:v>3861.9907174743489</c:v>
                  </c:pt>
                  <c:pt idx="79">
                    <c:v>4189.2968641887965</c:v>
                  </c:pt>
                  <c:pt idx="80">
                    <c:v>3971.9495121538603</c:v>
                  </c:pt>
                  <c:pt idx="81">
                    <c:v>3612.4235257163718</c:v>
                  </c:pt>
                  <c:pt idx="82">
                    <c:v>3293.7972644643114</c:v>
                  </c:pt>
                  <c:pt idx="83">
                    <c:v>4342.6860418956921</c:v>
                  </c:pt>
                  <c:pt idx="84">
                    <c:v>4036.5988760605014</c:v>
                  </c:pt>
                  <c:pt idx="85">
                    <c:v>3672.6231089992261</c:v>
                  </c:pt>
                  <c:pt idx="86">
                    <c:v>4007.3595223468706</c:v>
                  </c:pt>
                  <c:pt idx="87">
                    <c:v>3835.5056242811747</c:v>
                  </c:pt>
                  <c:pt idx="88">
                    <c:v>2965.5835078641326</c:v>
                  </c:pt>
                  <c:pt idx="89">
                    <c:v>3735.9169770601393</c:v>
                  </c:pt>
                  <c:pt idx="90">
                    <c:v>3972.5914893034587</c:v>
                  </c:pt>
                  <c:pt idx="91">
                    <c:v>3548.3283972404038</c:v>
                  </c:pt>
                  <c:pt idx="92">
                    <c:v>3452.552333378394</c:v>
                  </c:pt>
                  <c:pt idx="93">
                    <c:v>4021.0864086413799</c:v>
                  </c:pt>
                  <c:pt idx="94">
                    <c:v>3659.085722944792</c:v>
                  </c:pt>
                  <c:pt idx="95">
                    <c:v>3152.1041214451611</c:v>
                  </c:pt>
                  <c:pt idx="96">
                    <c:v>3720.9721050409462</c:v>
                  </c:pt>
                  <c:pt idx="97">
                    <c:v>3112.8874509085467</c:v>
                  </c:pt>
                  <c:pt idx="98">
                    <c:v>3489.6027485587456</c:v>
                  </c:pt>
                  <c:pt idx="99">
                    <c:v>3874.5158012556467</c:v>
                  </c:pt>
                  <c:pt idx="100">
                    <c:v>3521.4854587281029</c:v>
                  </c:pt>
                  <c:pt idx="101">
                    <c:v>3938.5676915492099</c:v>
                  </c:pt>
                  <c:pt idx="102">
                    <c:v>3639.8087390400938</c:v>
                  </c:pt>
                  <c:pt idx="103">
                    <c:v>4153.4661858237587</c:v>
                  </c:pt>
                  <c:pt idx="104">
                    <c:v>3547.0560668194357</c:v>
                  </c:pt>
                  <c:pt idx="105">
                    <c:v>3720.4957810965352</c:v>
                  </c:pt>
                  <c:pt idx="106">
                    <c:v>3776.5291109574464</c:v>
                  </c:pt>
                  <c:pt idx="107">
                    <c:v>3943.9754768704302</c:v>
                  </c:pt>
                  <c:pt idx="108">
                    <c:v>3477.5012261606994</c:v>
                  </c:pt>
                  <c:pt idx="109">
                    <c:v>3582.6948437244851</c:v>
                  </c:pt>
                  <c:pt idx="110">
                    <c:v>3982.3759259669318</c:v>
                  </c:pt>
                  <c:pt idx="111">
                    <c:v>3732.0687704417055</c:v>
                  </c:pt>
                  <c:pt idx="112">
                    <c:v>3320.7948486331875</c:v>
                  </c:pt>
                  <c:pt idx="113">
                    <c:v>4020.8959995571067</c:v>
                  </c:pt>
                  <c:pt idx="114">
                    <c:v>3941.6010796107012</c:v>
                  </c:pt>
                  <c:pt idx="115">
                    <c:v>3925.8972049841273</c:v>
                  </c:pt>
                  <c:pt idx="116">
                    <c:v>3672.3134319154051</c:v>
                  </c:pt>
                  <c:pt idx="117">
                    <c:v>3563.691005763736</c:v>
                  </c:pt>
                  <c:pt idx="118">
                    <c:v>3710.4833290983602</c:v>
                  </c:pt>
                  <c:pt idx="119">
                    <c:v>3377.0731791143708</c:v>
                  </c:pt>
                  <c:pt idx="120">
                    <c:v>3416.9921954014244</c:v>
                  </c:pt>
                  <c:pt idx="121">
                    <c:v>3823.0470539000107</c:v>
                  </c:pt>
                  <c:pt idx="122">
                    <c:v>3642.6664306748903</c:v>
                  </c:pt>
                  <c:pt idx="123">
                    <c:v>4060.2521683618183</c:v>
                  </c:pt>
                  <c:pt idx="124">
                    <c:v>3877.4645719212244</c:v>
                  </c:pt>
                  <c:pt idx="125">
                    <c:v>4371.6640623515814</c:v>
                  </c:pt>
                  <c:pt idx="126">
                    <c:v>3848.766462072324</c:v>
                  </c:pt>
                  <c:pt idx="127">
                    <c:v>4178.4995813993819</c:v>
                  </c:pt>
                  <c:pt idx="128">
                    <c:v>3867.551511766228</c:v>
                  </c:pt>
                  <c:pt idx="129">
                    <c:v>3572.4426887624368</c:v>
                  </c:pt>
                  <c:pt idx="130">
                    <c:v>3717.9094652627768</c:v>
                  </c:pt>
                  <c:pt idx="131">
                    <c:v>3696.7656289241936</c:v>
                  </c:pt>
                  <c:pt idx="132">
                    <c:v>3742.811975347222</c:v>
                  </c:pt>
                  <c:pt idx="133">
                    <c:v>4051.6807085539908</c:v>
                  </c:pt>
                  <c:pt idx="134">
                    <c:v>3781.991646158197</c:v>
                  </c:pt>
                  <c:pt idx="135">
                    <c:v>3913.9697278602994</c:v>
                  </c:pt>
                  <c:pt idx="136">
                    <c:v>4047.83031414381</c:v>
                  </c:pt>
                  <c:pt idx="137">
                    <c:v>3820.982178104683</c:v>
                  </c:pt>
                  <c:pt idx="138">
                    <c:v>3827.6637902022271</c:v>
                  </c:pt>
                  <c:pt idx="139">
                    <c:v>3604.0626783998096</c:v>
                  </c:pt>
                  <c:pt idx="140">
                    <c:v>3771.4442781615353</c:v>
                  </c:pt>
                  <c:pt idx="141">
                    <c:v>3926.2645564272625</c:v>
                  </c:pt>
                  <c:pt idx="142">
                    <c:v>3842.880650252273</c:v>
                  </c:pt>
                  <c:pt idx="143">
                    <c:v>3812.8263146072713</c:v>
                  </c:pt>
                  <c:pt idx="144">
                    <c:v>4312.0544787863764</c:v>
                  </c:pt>
                  <c:pt idx="145">
                    <c:v>3706.0991632383216</c:v>
                  </c:pt>
                  <c:pt idx="146">
                    <c:v>3627.8183901415878</c:v>
                  </c:pt>
                  <c:pt idx="147">
                    <c:v>3596.9329969585719</c:v>
                  </c:pt>
                  <c:pt idx="148">
                    <c:v>3572.7877097018441</c:v>
                  </c:pt>
                  <c:pt idx="149">
                    <c:v>4287.1708091220089</c:v>
                  </c:pt>
                  <c:pt idx="150">
                    <c:v>3752.0903870749553</c:v>
                  </c:pt>
                  <c:pt idx="151">
                    <c:v>4082.0938552150674</c:v>
                  </c:pt>
                  <c:pt idx="152">
                    <c:v>4017.1692275025048</c:v>
                  </c:pt>
                  <c:pt idx="153">
                    <c:v>3513.5125854423936</c:v>
                  </c:pt>
                  <c:pt idx="154">
                    <c:v>3561.7244518689554</c:v>
                  </c:pt>
                  <c:pt idx="155">
                    <c:v>3975.6132962565666</c:v>
                  </c:pt>
                  <c:pt idx="156">
                    <c:v>3036.6887657562611</c:v>
                  </c:pt>
                  <c:pt idx="157">
                    <c:v>3771.1320090905037</c:v>
                  </c:pt>
                  <c:pt idx="158">
                    <c:v>3996.7296898376358</c:v>
                  </c:pt>
                  <c:pt idx="159">
                    <c:v>3780.5839116739971</c:v>
                  </c:pt>
                  <c:pt idx="160">
                    <c:v>3509.1629815106144</c:v>
                  </c:pt>
                  <c:pt idx="161">
                    <c:v>3514.4299242614106</c:v>
                  </c:pt>
                  <c:pt idx="162">
                    <c:v>3725.2277517073976</c:v>
                  </c:pt>
                  <c:pt idx="163">
                    <c:v>3887.2154027660613</c:v>
                  </c:pt>
                  <c:pt idx="164">
                    <c:v>4118.9889899352384</c:v>
                  </c:pt>
                  <c:pt idx="165">
                    <c:v>3457.9458330536677</c:v>
                  </c:pt>
                  <c:pt idx="166">
                    <c:v>3784.9682573501664</c:v>
                  </c:pt>
                  <c:pt idx="167">
                    <c:v>3247.591561678712</c:v>
                  </c:pt>
                  <c:pt idx="168">
                    <c:v>3891.2253468340468</c:v>
                  </c:pt>
                  <c:pt idx="169">
                    <c:v>3891.7701400614192</c:v>
                  </c:pt>
                  <c:pt idx="170">
                    <c:v>3975.1576269624743</c:v>
                  </c:pt>
                  <c:pt idx="171">
                    <c:v>3636.2962556261955</c:v>
                  </c:pt>
                  <c:pt idx="172">
                    <c:v>3787.1714482937923</c:v>
                  </c:pt>
                  <c:pt idx="173">
                    <c:v>3429.7077830172902</c:v>
                  </c:pt>
                  <c:pt idx="174">
                    <c:v>3833.4938225309247</c:v>
                  </c:pt>
                  <c:pt idx="175">
                    <c:v>3503.2352915047904</c:v>
                  </c:pt>
                  <c:pt idx="176">
                    <c:v>3578.8710784988948</c:v>
                  </c:pt>
                  <c:pt idx="177">
                    <c:v>3759.5146113292321</c:v>
                  </c:pt>
                  <c:pt idx="178">
                    <c:v>3773.2949745175256</c:v>
                  </c:pt>
                  <c:pt idx="179">
                    <c:v>3706.8717023569047</c:v>
                  </c:pt>
                  <c:pt idx="180">
                    <c:v>3893.5920593559754</c:v>
                  </c:pt>
                  <c:pt idx="181">
                    <c:v>3506.5164419977327</c:v>
                  </c:pt>
                  <c:pt idx="182">
                    <c:v>4427.93793894379</c:v>
                  </c:pt>
                  <c:pt idx="183">
                    <c:v>3377.8297393714961</c:v>
                  </c:pt>
                  <c:pt idx="184">
                    <c:v>3719.3967519110074</c:v>
                  </c:pt>
                  <c:pt idx="185">
                    <c:v>3657.1076036588784</c:v>
                  </c:pt>
                  <c:pt idx="186">
                    <c:v>3781.1284632119664</c:v>
                  </c:pt>
                  <c:pt idx="187">
                    <c:v>3899.911494409941</c:v>
                  </c:pt>
                  <c:pt idx="188">
                    <c:v>3816.0959151636157</c:v>
                  </c:pt>
                  <c:pt idx="189">
                    <c:v>4070.8334286448744</c:v>
                  </c:pt>
                  <c:pt idx="190">
                    <c:v>3668.8533922907636</c:v>
                  </c:pt>
                  <c:pt idx="191">
                    <c:v>3978.9040688995724</c:v>
                  </c:pt>
                  <c:pt idx="192">
                    <c:v>3837.0254206257132</c:v>
                  </c:pt>
                  <c:pt idx="193">
                    <c:v>3909.1827996908432</c:v>
                  </c:pt>
                  <c:pt idx="194">
                    <c:v>3760.216942691598</c:v>
                  </c:pt>
                  <c:pt idx="195">
                    <c:v>3776.7951678045624</c:v>
                  </c:pt>
                  <c:pt idx="196">
                    <c:v>3440.7195029416866</c:v>
                  </c:pt>
                  <c:pt idx="197">
                    <c:v>3832.5302065036644</c:v>
                  </c:pt>
                  <c:pt idx="198">
                    <c:v>3789.3959195390039</c:v>
                  </c:pt>
                  <c:pt idx="199">
                    <c:v>3711.2765378214058</c:v>
                  </c:pt>
                  <c:pt idx="200">
                    <c:v>3612.1834356655827</c:v>
                  </c:pt>
                  <c:pt idx="201">
                    <c:v>3586.7299650475056</c:v>
                  </c:pt>
                  <c:pt idx="202">
                    <c:v>4397.3171881933667</c:v>
                  </c:pt>
                  <c:pt idx="203">
                    <c:v>3620.2889640790295</c:v>
                  </c:pt>
                  <c:pt idx="204">
                    <c:v>3868.0176411765674</c:v>
                  </c:pt>
                  <c:pt idx="205">
                    <c:v>3575.5371968521581</c:v>
                  </c:pt>
                  <c:pt idx="206">
                    <c:v>3872.5719724810556</c:v>
                  </c:pt>
                  <c:pt idx="207">
                    <c:v>3760.0008206382468</c:v>
                  </c:pt>
                  <c:pt idx="208">
                    <c:v>3827.0991098645204</c:v>
                  </c:pt>
                  <c:pt idx="209">
                    <c:v>3398.9469961208047</c:v>
                  </c:pt>
                  <c:pt idx="210">
                    <c:v>3618.1565515790121</c:v>
                  </c:pt>
                  <c:pt idx="211">
                    <c:v>3995.3981339014881</c:v>
                  </c:pt>
                  <c:pt idx="212">
                    <c:v>3631.1251917196078</c:v>
                  </c:pt>
                  <c:pt idx="213">
                    <c:v>3629.4890388498638</c:v>
                  </c:pt>
                  <c:pt idx="214">
                    <c:v>3619.6916305265795</c:v>
                  </c:pt>
                  <c:pt idx="215">
                    <c:v>3720.4612716135421</c:v>
                  </c:pt>
                  <c:pt idx="216">
                    <c:v>4297.864353127613</c:v>
                  </c:pt>
                  <c:pt idx="217">
                    <c:v>3821.5355057956062</c:v>
                  </c:pt>
                  <c:pt idx="218">
                    <c:v>3698.8478884425294</c:v>
                  </c:pt>
                  <c:pt idx="219">
                    <c:v>3845.5692553561466</c:v>
                  </c:pt>
                  <c:pt idx="220">
                    <c:v>4093.1065904927191</c:v>
                  </c:pt>
                  <c:pt idx="221">
                    <c:v>3598.6435235412291</c:v>
                  </c:pt>
                  <c:pt idx="222">
                    <c:v>3547.3071461624936</c:v>
                  </c:pt>
                  <c:pt idx="223">
                    <c:v>3300.7144164656938</c:v>
                  </c:pt>
                  <c:pt idx="224">
                    <c:v>4063.6431171512791</c:v>
                  </c:pt>
                  <c:pt idx="225">
                    <c:v>3536.2617453678563</c:v>
                  </c:pt>
                  <c:pt idx="226">
                    <c:v>3990.6871733433004</c:v>
                  </c:pt>
                  <c:pt idx="227">
                    <c:v>3790.6047999349062</c:v>
                  </c:pt>
                  <c:pt idx="228">
                    <c:v>3879.0260553214234</c:v>
                  </c:pt>
                  <c:pt idx="229">
                    <c:v>3483.2523365756128</c:v>
                  </c:pt>
                  <c:pt idx="230">
                    <c:v>3785.8699370247305</c:v>
                  </c:pt>
                  <c:pt idx="231">
                    <c:v>3649.8987606592409</c:v>
                  </c:pt>
                  <c:pt idx="232">
                    <c:v>3459.7366222634296</c:v>
                  </c:pt>
                  <c:pt idx="233">
                    <c:v>4164.5958171424518</c:v>
                  </c:pt>
                  <c:pt idx="234">
                    <c:v>3574.8844139965654</c:v>
                  </c:pt>
                  <c:pt idx="235">
                    <c:v>4014.3898871754232</c:v>
                  </c:pt>
                  <c:pt idx="236">
                    <c:v>3368.2069610713966</c:v>
                  </c:pt>
                  <c:pt idx="237">
                    <c:v>3658.629420680455</c:v>
                  </c:pt>
                  <c:pt idx="238">
                    <c:v>3797.4457216317614</c:v>
                  </c:pt>
                  <c:pt idx="239">
                    <c:v>3741.2293701872513</c:v>
                  </c:pt>
                  <c:pt idx="240">
                    <c:v>3363.1896338318702</c:v>
                  </c:pt>
                  <c:pt idx="241">
                    <c:v>3903.7866878858613</c:v>
                  </c:pt>
                  <c:pt idx="242">
                    <c:v>3874.3818217876078</c:v>
                  </c:pt>
                  <c:pt idx="243">
                    <c:v>3808.9406053624298</c:v>
                  </c:pt>
                  <c:pt idx="244">
                    <c:v>3479.2226475674952</c:v>
                  </c:pt>
                  <c:pt idx="245">
                    <c:v>3959.3836283555042</c:v>
                  </c:pt>
                  <c:pt idx="246">
                    <c:v>3648.5164843672815</c:v>
                  </c:pt>
                  <c:pt idx="247">
                    <c:v>3392.4952892866881</c:v>
                  </c:pt>
                  <c:pt idx="248">
                    <c:v>3824.7761463969273</c:v>
                  </c:pt>
                  <c:pt idx="249">
                    <c:v>4187.630826350769</c:v>
                  </c:pt>
                  <c:pt idx="250">
                    <c:v>3923.8597373221492</c:v>
                  </c:pt>
                  <c:pt idx="251">
                    <c:v>3431.0130713881495</c:v>
                  </c:pt>
                  <c:pt idx="252">
                    <c:v>3510.1274763054162</c:v>
                  </c:pt>
                  <c:pt idx="253">
                    <c:v>3593.185871562805</c:v>
                  </c:pt>
                  <c:pt idx="254">
                    <c:v>4072.9473694463809</c:v>
                  </c:pt>
                  <c:pt idx="255">
                    <c:v>3656.7183415363484</c:v>
                  </c:pt>
                  <c:pt idx="256">
                    <c:v>3965.1643800045708</c:v>
                  </c:pt>
                  <c:pt idx="257">
                    <c:v>4009.3874828435482</c:v>
                  </c:pt>
                  <c:pt idx="258">
                    <c:v>3803.2636625184236</c:v>
                  </c:pt>
                  <c:pt idx="259">
                    <c:v>3232.4372539129718</c:v>
                  </c:pt>
                  <c:pt idx="260">
                    <c:v>3757.6864096408935</c:v>
                  </c:pt>
                  <c:pt idx="261">
                    <c:v>3972.0825379427829</c:v>
                  </c:pt>
                  <c:pt idx="262">
                    <c:v>3713.0824474152723</c:v>
                  </c:pt>
                  <c:pt idx="263">
                    <c:v>4148.8705215256796</c:v>
                  </c:pt>
                  <c:pt idx="264">
                    <c:v>3503.9560035211293</c:v>
                  </c:pt>
                  <c:pt idx="265">
                    <c:v>3766.8201174030705</c:v>
                  </c:pt>
                  <c:pt idx="266">
                    <c:v>3873.3525898720036</c:v>
                  </c:pt>
                  <c:pt idx="267">
                    <c:v>3215.5859419202329</c:v>
                  </c:pt>
                  <c:pt idx="268">
                    <c:v>3488.5461509170277</c:v>
                  </c:pt>
                  <c:pt idx="269">
                    <c:v>3682.839882483057</c:v>
                  </c:pt>
                  <c:pt idx="270">
                    <c:v>3777.3448401987685</c:v>
                  </c:pt>
                  <c:pt idx="271">
                    <c:v>4004.1083039853311</c:v>
                  </c:pt>
                  <c:pt idx="272">
                    <c:v>3648.9481807188945</c:v>
                  </c:pt>
                  <c:pt idx="273">
                    <c:v>4032.6376805073128</c:v>
                  </c:pt>
                  <c:pt idx="274">
                    <c:v>3824.180198208498</c:v>
                  </c:pt>
                  <c:pt idx="275">
                    <c:v>3682.5337600140656</c:v>
                  </c:pt>
                  <c:pt idx="276">
                    <c:v>3727.2265036145714</c:v>
                  </c:pt>
                  <c:pt idx="277">
                    <c:v>3905.5949698431145</c:v>
                  </c:pt>
                  <c:pt idx="278">
                    <c:v>4272.1162566690573</c:v>
                  </c:pt>
                  <c:pt idx="279">
                    <c:v>3686.5960763249204</c:v>
                  </c:pt>
                  <c:pt idx="280">
                    <c:v>3420.9044528156764</c:v>
                  </c:pt>
                  <c:pt idx="281">
                    <c:v>3299.723957450572</c:v>
                  </c:pt>
                  <c:pt idx="282">
                    <c:v>3898.3996532330175</c:v>
                  </c:pt>
                  <c:pt idx="283">
                    <c:v>4326.405545997648</c:v>
                  </c:pt>
                  <c:pt idx="284">
                    <c:v>3660.3911181182266</c:v>
                  </c:pt>
                  <c:pt idx="285">
                    <c:v>3483.7470293753172</c:v>
                  </c:pt>
                  <c:pt idx="286">
                    <c:v>3837.2756784246149</c:v>
                  </c:pt>
                  <c:pt idx="287">
                    <c:v>3720.792603920856</c:v>
                  </c:pt>
                  <c:pt idx="288">
                    <c:v>3616.7759021833112</c:v>
                  </c:pt>
                  <c:pt idx="289">
                    <c:v>3680.5005989653719</c:v>
                  </c:pt>
                  <c:pt idx="290">
                    <c:v>3651.0279648342671</c:v>
                  </c:pt>
                  <c:pt idx="291">
                    <c:v>3901.0086705657113</c:v>
                  </c:pt>
                  <c:pt idx="292">
                    <c:v>3824.5627198921579</c:v>
                  </c:pt>
                  <c:pt idx="293">
                    <c:v>3897.1878584689925</c:v>
                  </c:pt>
                  <c:pt idx="294">
                    <c:v>3952.1333930235405</c:v>
                  </c:pt>
                  <c:pt idx="295">
                    <c:v>3536.0060817884423</c:v>
                  </c:pt>
                  <c:pt idx="296">
                    <c:v>3428.7561871467333</c:v>
                  </c:pt>
                  <c:pt idx="297">
                    <c:v>3896.8062766396251</c:v>
                  </c:pt>
                  <c:pt idx="298">
                    <c:v>3682.2325840616045</c:v>
                  </c:pt>
                  <c:pt idx="299">
                    <c:v>3907.7689412950645</c:v>
                  </c:pt>
                  <c:pt idx="300">
                    <c:v>3179.5398334930615</c:v>
                  </c:pt>
                  <c:pt idx="301">
                    <c:v>3892.4167691746043</c:v>
                  </c:pt>
                  <c:pt idx="302">
                    <c:v>3851.1294010314127</c:v>
                  </c:pt>
                  <c:pt idx="303">
                    <c:v>4313.0102033872272</c:v>
                  </c:pt>
                  <c:pt idx="304">
                    <c:v>3467.436947354227</c:v>
                  </c:pt>
                  <c:pt idx="305">
                    <c:v>3665.8928392055454</c:v>
                  </c:pt>
                  <c:pt idx="306">
                    <c:v>3897.1777665380755</c:v>
                  </c:pt>
                  <c:pt idx="307">
                    <c:v>4254.3557744665841</c:v>
                  </c:pt>
                  <c:pt idx="308">
                    <c:v>4014.5434676410191</c:v>
                  </c:pt>
                  <c:pt idx="309">
                    <c:v>3306.6789049770032</c:v>
                  </c:pt>
                  <c:pt idx="310">
                    <c:v>3948.8944856327171</c:v>
                  </c:pt>
                  <c:pt idx="311">
                    <c:v>3504.6931263643269</c:v>
                  </c:pt>
                  <c:pt idx="312">
                    <c:v>3589.1309214340999</c:v>
                  </c:pt>
                  <c:pt idx="313">
                    <c:v>3699.6241889387293</c:v>
                  </c:pt>
                  <c:pt idx="314">
                    <c:v>4190.693177826005</c:v>
                  </c:pt>
                  <c:pt idx="315">
                    <c:v>3906.4232550468118</c:v>
                  </c:pt>
                  <c:pt idx="316">
                    <c:v>4283.3868080627326</c:v>
                  </c:pt>
                  <c:pt idx="317">
                    <c:v>3866.6743811503238</c:v>
                  </c:pt>
                  <c:pt idx="318">
                    <c:v>3493.1945637158024</c:v>
                  </c:pt>
                  <c:pt idx="319">
                    <c:v>4054.1253884064195</c:v>
                  </c:pt>
                  <c:pt idx="320">
                    <c:v>3869.6083806815627</c:v>
                  </c:pt>
                  <c:pt idx="321">
                    <c:v>3808.3653728609252</c:v>
                  </c:pt>
                  <c:pt idx="322">
                    <c:v>3691.6915314466046</c:v>
                  </c:pt>
                  <c:pt idx="323">
                    <c:v>3808.6883310217586</c:v>
                  </c:pt>
                  <c:pt idx="324">
                    <c:v>3508.9611837207285</c:v>
                  </c:pt>
                  <c:pt idx="325">
                    <c:v>3961.3579341110058</c:v>
                  </c:pt>
                  <c:pt idx="326">
                    <c:v>3806.2984468478812</c:v>
                  </c:pt>
                  <c:pt idx="327">
                    <c:v>3785.609119092197</c:v>
                  </c:pt>
                  <c:pt idx="328">
                    <c:v>3625.7562781221345</c:v>
                  </c:pt>
                  <c:pt idx="329">
                    <c:v>3954.7573439200005</c:v>
                  </c:pt>
                  <c:pt idx="330">
                    <c:v>4149.5326434862081</c:v>
                  </c:pt>
                  <c:pt idx="331">
                    <c:v>3875.3053963495149</c:v>
                  </c:pt>
                  <c:pt idx="332">
                    <c:v>3802.2699698250917</c:v>
                  </c:pt>
                  <c:pt idx="333">
                    <c:v>3246.2387117526659</c:v>
                  </c:pt>
                  <c:pt idx="334">
                    <c:v>3455.2044077728751</c:v>
                  </c:pt>
                  <c:pt idx="335">
                    <c:v>4021.0842116624826</c:v>
                  </c:pt>
                  <c:pt idx="336">
                    <c:v>4067.0493555401199</c:v>
                  </c:pt>
                  <c:pt idx="337">
                    <c:v>3581.806021155659</c:v>
                  </c:pt>
                  <c:pt idx="338">
                    <c:v>3901.0659011067178</c:v>
                  </c:pt>
                  <c:pt idx="339">
                    <c:v>3679.4184677348881</c:v>
                  </c:pt>
                  <c:pt idx="340">
                    <c:v>3654.1039658259751</c:v>
                  </c:pt>
                  <c:pt idx="341">
                    <c:v>3894.617470540767</c:v>
                  </c:pt>
                  <c:pt idx="342">
                    <c:v>3895.9540188392525</c:v>
                  </c:pt>
                  <c:pt idx="343">
                    <c:v>3658.8183915175218</c:v>
                  </c:pt>
                  <c:pt idx="344">
                    <c:v>3146.2697343074142</c:v>
                  </c:pt>
                  <c:pt idx="345">
                    <c:v>3420.4688665204858</c:v>
                  </c:pt>
                  <c:pt idx="346">
                    <c:v>3708.9971650211905</c:v>
                  </c:pt>
                  <c:pt idx="347">
                    <c:v>3608.2265530095842</c:v>
                  </c:pt>
                  <c:pt idx="348">
                    <c:v>3611.2454728431035</c:v>
                  </c:pt>
                  <c:pt idx="349">
                    <c:v>3997.8095106186393</c:v>
                  </c:pt>
                  <c:pt idx="350">
                    <c:v>4079.0008683879801</c:v>
                  </c:pt>
                  <c:pt idx="351">
                    <c:v>3652.8715582515701</c:v>
                  </c:pt>
                  <c:pt idx="352">
                    <c:v>4027.1266479007086</c:v>
                  </c:pt>
                  <c:pt idx="353">
                    <c:v>4120.2675344603831</c:v>
                  </c:pt>
                  <c:pt idx="354">
                    <c:v>3870.5353982650486</c:v>
                  </c:pt>
                  <c:pt idx="355">
                    <c:v>4242.8699258860725</c:v>
                  </c:pt>
                  <c:pt idx="356">
                    <c:v>3607.1137651187892</c:v>
                  </c:pt>
                  <c:pt idx="357">
                    <c:v>3588.1680181522952</c:v>
                  </c:pt>
                  <c:pt idx="358">
                    <c:v>3878.668219025511</c:v>
                  </c:pt>
                  <c:pt idx="359">
                    <c:v>3848.6922907722151</c:v>
                  </c:pt>
                  <c:pt idx="360">
                    <c:v>3784.3551260472677</c:v>
                  </c:pt>
                  <c:pt idx="361">
                    <c:v>4500.2438773284948</c:v>
                  </c:pt>
                  <c:pt idx="362">
                    <c:v>3793.2102514417861</c:v>
                  </c:pt>
                  <c:pt idx="363">
                    <c:v>3546.7643593227644</c:v>
                  </c:pt>
                  <c:pt idx="364">
                    <c:v>3311.2355127270826</c:v>
                  </c:pt>
                  <c:pt idx="365">
                    <c:v>3519.008696642562</c:v>
                  </c:pt>
                  <c:pt idx="366">
                    <c:v>3687.0139742953929</c:v>
                  </c:pt>
                  <c:pt idx="367">
                    <c:v>3807.0088754567751</c:v>
                  </c:pt>
                  <c:pt idx="368">
                    <c:v>3973.2805685327126</c:v>
                  </c:pt>
                  <c:pt idx="369">
                    <c:v>4193.689183620605</c:v>
                  </c:pt>
                  <c:pt idx="370">
                    <c:v>3849.2128973350336</c:v>
                  </c:pt>
                  <c:pt idx="371">
                    <c:v>3570.658654821837</c:v>
                  </c:pt>
                  <c:pt idx="372">
                    <c:v>4266.5187130295735</c:v>
                  </c:pt>
                  <c:pt idx="373">
                    <c:v>3449.8531966863002</c:v>
                  </c:pt>
                  <c:pt idx="374">
                    <c:v>3905.8354547340282</c:v>
                  </c:pt>
                  <c:pt idx="375">
                    <c:v>3694.5592807427206</c:v>
                  </c:pt>
                  <c:pt idx="376">
                    <c:v>3723.6921773012282</c:v>
                  </c:pt>
                  <c:pt idx="377">
                    <c:v>3909.8318767938067</c:v>
                  </c:pt>
                  <c:pt idx="378">
                    <c:v>3822.7698808317341</c:v>
                  </c:pt>
                  <c:pt idx="379">
                    <c:v>4147.5373533182237</c:v>
                  </c:pt>
                  <c:pt idx="380">
                    <c:v>4324.5110074159602</c:v>
                  </c:pt>
                  <c:pt idx="381">
                    <c:v>3727.8572008140723</c:v>
                  </c:pt>
                  <c:pt idx="382">
                    <c:v>3258.8305976025827</c:v>
                  </c:pt>
                  <c:pt idx="383">
                    <c:v>3743.1260532149518</c:v>
                  </c:pt>
                  <c:pt idx="384">
                    <c:v>3907.8462522994669</c:v>
                  </c:pt>
                  <c:pt idx="385">
                    <c:v>3597.6802123803882</c:v>
                  </c:pt>
                  <c:pt idx="386">
                    <c:v>3577.9382041450785</c:v>
                  </c:pt>
                  <c:pt idx="387">
                    <c:v>4198.3200807132125</c:v>
                  </c:pt>
                  <c:pt idx="388">
                    <c:v>4169.5297293400981</c:v>
                  </c:pt>
                  <c:pt idx="389">
                    <c:v>4296.0294675552195</c:v>
                  </c:pt>
                  <c:pt idx="390">
                    <c:v>4255.1295098212577</c:v>
                  </c:pt>
                  <c:pt idx="391">
                    <c:v>4184.4776249583701</c:v>
                  </c:pt>
                  <c:pt idx="392">
                    <c:v>3574.5182582465695</c:v>
                  </c:pt>
                  <c:pt idx="393">
                    <c:v>3741.5458510432986</c:v>
                  </c:pt>
                  <c:pt idx="394">
                    <c:v>3781.6966067804233</c:v>
                  </c:pt>
                  <c:pt idx="395">
                    <c:v>4153.535906971314</c:v>
                  </c:pt>
                  <c:pt idx="396">
                    <c:v>4097.2412654547552</c:v>
                  </c:pt>
                  <c:pt idx="397">
                    <c:v>4043.9999187513999</c:v>
                  </c:pt>
                  <c:pt idx="398">
                    <c:v>3752.1847183049031</c:v>
                  </c:pt>
                  <c:pt idx="399">
                    <c:v>3322.2610426599485</c:v>
                  </c:pt>
                  <c:pt idx="400">
                    <c:v>3797.2424240605878</c:v>
                  </c:pt>
                  <c:pt idx="401">
                    <c:v>4059.3565693762421</c:v>
                  </c:pt>
                  <c:pt idx="402">
                    <c:v>3818.9022526224785</c:v>
                  </c:pt>
                  <c:pt idx="403">
                    <c:v>4128.2718640268804</c:v>
                  </c:pt>
                  <c:pt idx="404">
                    <c:v>3653.8643442642947</c:v>
                  </c:pt>
                  <c:pt idx="405">
                    <c:v>4046.2411785210329</c:v>
                  </c:pt>
                  <c:pt idx="406">
                    <c:v>3986.8134429614506</c:v>
                  </c:pt>
                  <c:pt idx="407">
                    <c:v>3654.0009945091547</c:v>
                  </c:pt>
                  <c:pt idx="408">
                    <c:v>3907.4883290056164</c:v>
                  </c:pt>
                  <c:pt idx="409">
                    <c:v>3419.6710405553454</c:v>
                  </c:pt>
                  <c:pt idx="410">
                    <c:v>3607.4837037430807</c:v>
                  </c:pt>
                  <c:pt idx="411">
                    <c:v>3706.3885757186149</c:v>
                  </c:pt>
                  <c:pt idx="412">
                    <c:v>3980.761369139007</c:v>
                  </c:pt>
                  <c:pt idx="413">
                    <c:v>4070.0878079116933</c:v>
                  </c:pt>
                  <c:pt idx="414">
                    <c:v>3946.3462679308182</c:v>
                  </c:pt>
                  <c:pt idx="415">
                    <c:v>4091.435660277587</c:v>
                  </c:pt>
                  <c:pt idx="416">
                    <c:v>3371.0128827498447</c:v>
                  </c:pt>
                  <c:pt idx="417">
                    <c:v>3916.610591083414</c:v>
                  </c:pt>
                  <c:pt idx="418">
                    <c:v>3949.2795656934027</c:v>
                  </c:pt>
                  <c:pt idx="419">
                    <c:v>3603.5025003952214</c:v>
                  </c:pt>
                  <c:pt idx="420">
                    <c:v>3743.8994093098336</c:v>
                  </c:pt>
                  <c:pt idx="421">
                    <c:v>3485.6427339681754</c:v>
                  </c:pt>
                  <c:pt idx="422">
                    <c:v>4023.1239051025223</c:v>
                  </c:pt>
                  <c:pt idx="423">
                    <c:v>3921.6964957498553</c:v>
                  </c:pt>
                  <c:pt idx="424">
                    <c:v>3804.2870045203458</c:v>
                  </c:pt>
                  <c:pt idx="425">
                    <c:v>3957.3396961019721</c:v>
                  </c:pt>
                  <c:pt idx="426">
                    <c:v>3488.3189974856523</c:v>
                  </c:pt>
                  <c:pt idx="427">
                    <c:v>3409.1885921563153</c:v>
                  </c:pt>
                  <c:pt idx="428">
                    <c:v>3537.2358410120446</c:v>
                  </c:pt>
                  <c:pt idx="429">
                    <c:v>3832.1406556736733</c:v>
                  </c:pt>
                  <c:pt idx="430">
                    <c:v>4009.934940432855</c:v>
                  </c:pt>
                  <c:pt idx="431">
                    <c:v>3558.7663546332697</c:v>
                  </c:pt>
                  <c:pt idx="432">
                    <c:v>3679.383824883605</c:v>
                  </c:pt>
                  <c:pt idx="433">
                    <c:v>3973.2439645861555</c:v>
                  </c:pt>
                  <c:pt idx="434">
                    <c:v>3303.2382842317757</c:v>
                  </c:pt>
                  <c:pt idx="435">
                    <c:v>3509.08009643177</c:v>
                  </c:pt>
                  <c:pt idx="436">
                    <c:v>3773.2183820933042</c:v>
                  </c:pt>
                  <c:pt idx="437">
                    <c:v>3298.2466180985862</c:v>
                  </c:pt>
                  <c:pt idx="438">
                    <c:v>3822.899926544555</c:v>
                  </c:pt>
                  <c:pt idx="439">
                    <c:v>3773.7937783118332</c:v>
                  </c:pt>
                  <c:pt idx="440">
                    <c:v>3963.2618712608996</c:v>
                  </c:pt>
                  <c:pt idx="441">
                    <c:v>3536.0268549363973</c:v>
                  </c:pt>
                  <c:pt idx="442">
                    <c:v>3684.1653231953378</c:v>
                  </c:pt>
                  <c:pt idx="443">
                    <c:v>4025.9809076198785</c:v>
                  </c:pt>
                  <c:pt idx="444">
                    <c:v>3730.8206487160751</c:v>
                  </c:pt>
                  <c:pt idx="445">
                    <c:v>3438.7491221741557</c:v>
                  </c:pt>
                  <c:pt idx="446">
                    <c:v>3100.6808827496752</c:v>
                  </c:pt>
                  <c:pt idx="447">
                    <c:v>3462.5817185905416</c:v>
                  </c:pt>
                  <c:pt idx="448">
                    <c:v>3803.7254162550016</c:v>
                  </c:pt>
                  <c:pt idx="449">
                    <c:v>4003.9195641265424</c:v>
                  </c:pt>
                  <c:pt idx="450">
                    <c:v>3612.7073371613183</c:v>
                  </c:pt>
                  <c:pt idx="451">
                    <c:v>3678.2905932465578</c:v>
                  </c:pt>
                  <c:pt idx="452">
                    <c:v>3572.5317629967685</c:v>
                  </c:pt>
                  <c:pt idx="453">
                    <c:v>3597.1731910607373</c:v>
                  </c:pt>
                  <c:pt idx="454">
                    <c:v>3227.2109556759524</c:v>
                  </c:pt>
                  <c:pt idx="455">
                    <c:v>3484.4884936288404</c:v>
                  </c:pt>
                  <c:pt idx="456">
                    <c:v>3771.6485448407693</c:v>
                  </c:pt>
                  <c:pt idx="457">
                    <c:v>3483.0262941621795</c:v>
                  </c:pt>
                  <c:pt idx="458">
                    <c:v>3991.942952836604</c:v>
                  </c:pt>
                  <c:pt idx="459">
                    <c:v>4093.7906493164796</c:v>
                  </c:pt>
                  <c:pt idx="460">
                    <c:v>3673.4039910914362</c:v>
                  </c:pt>
                  <c:pt idx="461">
                    <c:v>3590.919162268568</c:v>
                  </c:pt>
                  <c:pt idx="462">
                    <c:v>3831.6051502498462</c:v>
                  </c:pt>
                  <c:pt idx="463">
                    <c:v>3759.720660409525</c:v>
                  </c:pt>
                  <c:pt idx="464">
                    <c:v>3710.6255442605311</c:v>
                  </c:pt>
                  <c:pt idx="465">
                    <c:v>3623.5583726872346</c:v>
                  </c:pt>
                  <c:pt idx="466">
                    <c:v>3128.415801617602</c:v>
                  </c:pt>
                  <c:pt idx="467">
                    <c:v>3385.7889207344138</c:v>
                  </c:pt>
                  <c:pt idx="468">
                    <c:v>3366.458216853674</c:v>
                  </c:pt>
                  <c:pt idx="469">
                    <c:v>3723.7691001809426</c:v>
                  </c:pt>
                  <c:pt idx="470">
                    <c:v>3798.9705990650673</c:v>
                  </c:pt>
                  <c:pt idx="471">
                    <c:v>4067.4742442599559</c:v>
                  </c:pt>
                  <c:pt idx="472">
                    <c:v>3963.8730436702758</c:v>
                  </c:pt>
                  <c:pt idx="473">
                    <c:v>3955.6403079232655</c:v>
                  </c:pt>
                  <c:pt idx="474">
                    <c:v>3698.4485216771182</c:v>
                  </c:pt>
                  <c:pt idx="475">
                    <c:v>3580.6872258549815</c:v>
                  </c:pt>
                  <c:pt idx="476">
                    <c:v>3515.0036122062479</c:v>
                  </c:pt>
                  <c:pt idx="477">
                    <c:v>4232.2330559826114</c:v>
                  </c:pt>
                  <c:pt idx="478">
                    <c:v>3671.1173864030725</c:v>
                  </c:pt>
                  <c:pt idx="479">
                    <c:v>3575.3663113982388</c:v>
                  </c:pt>
                  <c:pt idx="480">
                    <c:v>4174.740988186074</c:v>
                  </c:pt>
                  <c:pt idx="481">
                    <c:v>3338.0737707104026</c:v>
                  </c:pt>
                  <c:pt idx="482">
                    <c:v>3915.4430461782854</c:v>
                  </c:pt>
                  <c:pt idx="483">
                    <c:v>3857.9232359421144</c:v>
                  </c:pt>
                  <c:pt idx="484">
                    <c:v>3739.5973883343036</c:v>
                  </c:pt>
                  <c:pt idx="485">
                    <c:v>4181.4957854336681</c:v>
                  </c:pt>
                  <c:pt idx="486">
                    <c:v>3687.2518632555598</c:v>
                  </c:pt>
                </c:numCache>
              </c:numRef>
            </c:plus>
            <c:minus>
              <c:numRef>
                <c:f>fitness2!$AH$2:$AH$488</c:f>
                <c:numCache>
                  <c:formatCode>General</c:formatCode>
                  <c:ptCount val="487"/>
                  <c:pt idx="0">
                    <c:v>130.50042145525813</c:v>
                  </c:pt>
                  <c:pt idx="1">
                    <c:v>2768.2851240064015</c:v>
                  </c:pt>
                  <c:pt idx="2">
                    <c:v>1642.6270759270276</c:v>
                  </c:pt>
                  <c:pt idx="3">
                    <c:v>3892.3923421220693</c:v>
                  </c:pt>
                  <c:pt idx="4">
                    <c:v>3837.3630904679753</c:v>
                  </c:pt>
                  <c:pt idx="5">
                    <c:v>3424.0630142281188</c:v>
                  </c:pt>
                  <c:pt idx="6">
                    <c:v>3933.2776900115068</c:v>
                  </c:pt>
                  <c:pt idx="7">
                    <c:v>3340.4126982876601</c:v>
                  </c:pt>
                  <c:pt idx="8">
                    <c:v>3524.0737539178513</c:v>
                  </c:pt>
                  <c:pt idx="9">
                    <c:v>3453.7122612821222</c:v>
                  </c:pt>
                  <c:pt idx="10">
                    <c:v>4054.7788721511233</c:v>
                  </c:pt>
                  <c:pt idx="11">
                    <c:v>3417.1169630402728</c:v>
                  </c:pt>
                  <c:pt idx="12">
                    <c:v>3045.1025581133913</c:v>
                  </c:pt>
                  <c:pt idx="13">
                    <c:v>3909.9513210472937</c:v>
                  </c:pt>
                  <c:pt idx="14">
                    <c:v>3650.9644807927302</c:v>
                  </c:pt>
                  <c:pt idx="15">
                    <c:v>4362.6948798253743</c:v>
                  </c:pt>
                  <c:pt idx="16">
                    <c:v>3767.3554236650803</c:v>
                  </c:pt>
                  <c:pt idx="17">
                    <c:v>3834.4915809461295</c:v>
                  </c:pt>
                  <c:pt idx="18">
                    <c:v>3523.0758783430301</c:v>
                  </c:pt>
                  <c:pt idx="19">
                    <c:v>3774.2248637322568</c:v>
                  </c:pt>
                  <c:pt idx="20">
                    <c:v>4120.3423544104626</c:v>
                  </c:pt>
                  <c:pt idx="21">
                    <c:v>3863.1958540653104</c:v>
                  </c:pt>
                  <c:pt idx="22">
                    <c:v>3429.8731511285623</c:v>
                  </c:pt>
                  <c:pt idx="23">
                    <c:v>4164.0109153678923</c:v>
                  </c:pt>
                  <c:pt idx="24">
                    <c:v>3999.32809195032</c:v>
                  </c:pt>
                  <c:pt idx="25">
                    <c:v>4051.4424426503742</c:v>
                  </c:pt>
                  <c:pt idx="26">
                    <c:v>3871.2698379686958</c:v>
                  </c:pt>
                  <c:pt idx="27">
                    <c:v>4079.8867586293322</c:v>
                  </c:pt>
                  <c:pt idx="28">
                    <c:v>3985.4073455942785</c:v>
                  </c:pt>
                  <c:pt idx="29">
                    <c:v>3500.8397379919943</c:v>
                  </c:pt>
                  <c:pt idx="30">
                    <c:v>3801.6531250563103</c:v>
                  </c:pt>
                  <c:pt idx="31">
                    <c:v>3747.9560562360084</c:v>
                  </c:pt>
                  <c:pt idx="32">
                    <c:v>3414.1140074222508</c:v>
                  </c:pt>
                  <c:pt idx="33">
                    <c:v>3768.9526213105937</c:v>
                  </c:pt>
                  <c:pt idx="34">
                    <c:v>3990.593862336209</c:v>
                  </c:pt>
                  <c:pt idx="35">
                    <c:v>3793.5575945849509</c:v>
                  </c:pt>
                  <c:pt idx="36">
                    <c:v>3609.7722837274027</c:v>
                  </c:pt>
                  <c:pt idx="37">
                    <c:v>3654.6895136330486</c:v>
                  </c:pt>
                  <c:pt idx="38">
                    <c:v>3619.5197751205815</c:v>
                  </c:pt>
                  <c:pt idx="39">
                    <c:v>4233.2330922394449</c:v>
                  </c:pt>
                  <c:pt idx="40">
                    <c:v>4003.7095018194432</c:v>
                  </c:pt>
                  <c:pt idx="41">
                    <c:v>3695.2273335851864</c:v>
                  </c:pt>
                  <c:pt idx="42">
                    <c:v>3498.441326237637</c:v>
                  </c:pt>
                  <c:pt idx="43">
                    <c:v>3891.6523236345161</c:v>
                  </c:pt>
                  <c:pt idx="44">
                    <c:v>3820.5947621456571</c:v>
                  </c:pt>
                  <c:pt idx="45">
                    <c:v>3314.8838430126816</c:v>
                  </c:pt>
                  <c:pt idx="46">
                    <c:v>3850.5795611396579</c:v>
                  </c:pt>
                  <c:pt idx="47">
                    <c:v>3573.196152325399</c:v>
                  </c:pt>
                  <c:pt idx="48">
                    <c:v>3205.4584419633784</c:v>
                  </c:pt>
                  <c:pt idx="49">
                    <c:v>3856.3969163547026</c:v>
                  </c:pt>
                  <c:pt idx="50">
                    <c:v>3625.2756173977518</c:v>
                  </c:pt>
                  <c:pt idx="51">
                    <c:v>3742.7590518697457</c:v>
                  </c:pt>
                  <c:pt idx="52">
                    <c:v>3801.3721377371535</c:v>
                  </c:pt>
                  <c:pt idx="53">
                    <c:v>3597.0926002991973</c:v>
                  </c:pt>
                  <c:pt idx="54">
                    <c:v>3638.0531425978052</c:v>
                  </c:pt>
                  <c:pt idx="55">
                    <c:v>3627.5288990303006</c:v>
                  </c:pt>
                  <c:pt idx="56">
                    <c:v>4113.5455285234411</c:v>
                  </c:pt>
                  <c:pt idx="57">
                    <c:v>3795.2255144407968</c:v>
                  </c:pt>
                  <c:pt idx="58">
                    <c:v>3672.3812480612228</c:v>
                  </c:pt>
                  <c:pt idx="59">
                    <c:v>3376.4719012743612</c:v>
                  </c:pt>
                  <c:pt idx="60">
                    <c:v>3795.8617461344606</c:v>
                  </c:pt>
                  <c:pt idx="61">
                    <c:v>3868.7566241987006</c:v>
                  </c:pt>
                  <c:pt idx="62">
                    <c:v>3945.8358197000944</c:v>
                  </c:pt>
                  <c:pt idx="63">
                    <c:v>4008.7700428035323</c:v>
                  </c:pt>
                  <c:pt idx="64">
                    <c:v>3624.7330668728514</c:v>
                  </c:pt>
                  <c:pt idx="65">
                    <c:v>3989.6479811374938</c:v>
                  </c:pt>
                  <c:pt idx="66">
                    <c:v>3728.0913265947815</c:v>
                  </c:pt>
                  <c:pt idx="67">
                    <c:v>4091.6626884932252</c:v>
                  </c:pt>
                  <c:pt idx="68">
                    <c:v>3510.8038160019173</c:v>
                  </c:pt>
                  <c:pt idx="69">
                    <c:v>3830.8357320123728</c:v>
                  </c:pt>
                  <c:pt idx="70">
                    <c:v>3770.7883503803473</c:v>
                  </c:pt>
                  <c:pt idx="71">
                    <c:v>3850.6873394936788</c:v>
                  </c:pt>
                  <c:pt idx="72">
                    <c:v>4333.6018246901876</c:v>
                  </c:pt>
                  <c:pt idx="73">
                    <c:v>4190.2137707881602</c:v>
                  </c:pt>
                  <c:pt idx="74">
                    <c:v>3509.2942933470663</c:v>
                  </c:pt>
                  <c:pt idx="75">
                    <c:v>3752.8613086096148</c:v>
                  </c:pt>
                  <c:pt idx="76">
                    <c:v>3648.6924920496931</c:v>
                  </c:pt>
                  <c:pt idx="77">
                    <c:v>3360.061627996246</c:v>
                  </c:pt>
                  <c:pt idx="78">
                    <c:v>3861.9907174743489</c:v>
                  </c:pt>
                  <c:pt idx="79">
                    <c:v>4189.2968641887965</c:v>
                  </c:pt>
                  <c:pt idx="80">
                    <c:v>3971.9495121538603</c:v>
                  </c:pt>
                  <c:pt idx="81">
                    <c:v>3612.4235257163718</c:v>
                  </c:pt>
                  <c:pt idx="82">
                    <c:v>3293.7972644643114</c:v>
                  </c:pt>
                  <c:pt idx="83">
                    <c:v>4342.6860418956921</c:v>
                  </c:pt>
                  <c:pt idx="84">
                    <c:v>4036.5988760605014</c:v>
                  </c:pt>
                  <c:pt idx="85">
                    <c:v>3672.6231089992261</c:v>
                  </c:pt>
                  <c:pt idx="86">
                    <c:v>4007.3595223468706</c:v>
                  </c:pt>
                  <c:pt idx="87">
                    <c:v>3835.5056242811747</c:v>
                  </c:pt>
                  <c:pt idx="88">
                    <c:v>2965.5835078641326</c:v>
                  </c:pt>
                  <c:pt idx="89">
                    <c:v>3735.9169770601393</c:v>
                  </c:pt>
                  <c:pt idx="90">
                    <c:v>3972.5914893034587</c:v>
                  </c:pt>
                  <c:pt idx="91">
                    <c:v>3548.3283972404038</c:v>
                  </c:pt>
                  <c:pt idx="92">
                    <c:v>3452.552333378394</c:v>
                  </c:pt>
                  <c:pt idx="93">
                    <c:v>4021.0864086413799</c:v>
                  </c:pt>
                  <c:pt idx="94">
                    <c:v>3659.085722944792</c:v>
                  </c:pt>
                  <c:pt idx="95">
                    <c:v>3152.1041214451611</c:v>
                  </c:pt>
                  <c:pt idx="96">
                    <c:v>3720.9721050409462</c:v>
                  </c:pt>
                  <c:pt idx="97">
                    <c:v>3112.8874509085467</c:v>
                  </c:pt>
                  <c:pt idx="98">
                    <c:v>3489.6027485587456</c:v>
                  </c:pt>
                  <c:pt idx="99">
                    <c:v>3874.5158012556467</c:v>
                  </c:pt>
                  <c:pt idx="100">
                    <c:v>3521.4854587281029</c:v>
                  </c:pt>
                  <c:pt idx="101">
                    <c:v>3938.5676915492099</c:v>
                  </c:pt>
                  <c:pt idx="102">
                    <c:v>3639.8087390400938</c:v>
                  </c:pt>
                  <c:pt idx="103">
                    <c:v>4153.4661858237587</c:v>
                  </c:pt>
                  <c:pt idx="104">
                    <c:v>3547.0560668194357</c:v>
                  </c:pt>
                  <c:pt idx="105">
                    <c:v>3720.4957810965352</c:v>
                  </c:pt>
                  <c:pt idx="106">
                    <c:v>3776.5291109574464</c:v>
                  </c:pt>
                  <c:pt idx="107">
                    <c:v>3943.9754768704302</c:v>
                  </c:pt>
                  <c:pt idx="108">
                    <c:v>3477.5012261606994</c:v>
                  </c:pt>
                  <c:pt idx="109">
                    <c:v>3582.6948437244851</c:v>
                  </c:pt>
                  <c:pt idx="110">
                    <c:v>3982.3759259669318</c:v>
                  </c:pt>
                  <c:pt idx="111">
                    <c:v>3732.0687704417055</c:v>
                  </c:pt>
                  <c:pt idx="112">
                    <c:v>3320.7948486331875</c:v>
                  </c:pt>
                  <c:pt idx="113">
                    <c:v>4020.8959995571067</c:v>
                  </c:pt>
                  <c:pt idx="114">
                    <c:v>3941.6010796107012</c:v>
                  </c:pt>
                  <c:pt idx="115">
                    <c:v>3925.8972049841273</c:v>
                  </c:pt>
                  <c:pt idx="116">
                    <c:v>3672.3134319154051</c:v>
                  </c:pt>
                  <c:pt idx="117">
                    <c:v>3563.691005763736</c:v>
                  </c:pt>
                  <c:pt idx="118">
                    <c:v>3710.4833290983602</c:v>
                  </c:pt>
                  <c:pt idx="119">
                    <c:v>3377.0731791143708</c:v>
                  </c:pt>
                  <c:pt idx="120">
                    <c:v>3416.9921954014244</c:v>
                  </c:pt>
                  <c:pt idx="121">
                    <c:v>3823.0470539000107</c:v>
                  </c:pt>
                  <c:pt idx="122">
                    <c:v>3642.6664306748903</c:v>
                  </c:pt>
                  <c:pt idx="123">
                    <c:v>4060.2521683618183</c:v>
                  </c:pt>
                  <c:pt idx="124">
                    <c:v>3877.4645719212244</c:v>
                  </c:pt>
                  <c:pt idx="125">
                    <c:v>4371.6640623515814</c:v>
                  </c:pt>
                  <c:pt idx="126">
                    <c:v>3848.766462072324</c:v>
                  </c:pt>
                  <c:pt idx="127">
                    <c:v>4178.4995813993819</c:v>
                  </c:pt>
                  <c:pt idx="128">
                    <c:v>3867.551511766228</c:v>
                  </c:pt>
                  <c:pt idx="129">
                    <c:v>3572.4426887624368</c:v>
                  </c:pt>
                  <c:pt idx="130">
                    <c:v>3717.9094652627768</c:v>
                  </c:pt>
                  <c:pt idx="131">
                    <c:v>3696.7656289241936</c:v>
                  </c:pt>
                  <c:pt idx="132">
                    <c:v>3742.811975347222</c:v>
                  </c:pt>
                  <c:pt idx="133">
                    <c:v>4051.6807085539908</c:v>
                  </c:pt>
                  <c:pt idx="134">
                    <c:v>3781.991646158197</c:v>
                  </c:pt>
                  <c:pt idx="135">
                    <c:v>3913.9697278602994</c:v>
                  </c:pt>
                  <c:pt idx="136">
                    <c:v>4047.83031414381</c:v>
                  </c:pt>
                  <c:pt idx="137">
                    <c:v>3820.982178104683</c:v>
                  </c:pt>
                  <c:pt idx="138">
                    <c:v>3827.6637902022271</c:v>
                  </c:pt>
                  <c:pt idx="139">
                    <c:v>3604.0626783998096</c:v>
                  </c:pt>
                  <c:pt idx="140">
                    <c:v>3771.4442781615353</c:v>
                  </c:pt>
                  <c:pt idx="141">
                    <c:v>3926.2645564272625</c:v>
                  </c:pt>
                  <c:pt idx="142">
                    <c:v>3842.880650252273</c:v>
                  </c:pt>
                  <c:pt idx="143">
                    <c:v>3812.8263146072713</c:v>
                  </c:pt>
                  <c:pt idx="144">
                    <c:v>4312.0544787863764</c:v>
                  </c:pt>
                  <c:pt idx="145">
                    <c:v>3706.0991632383216</c:v>
                  </c:pt>
                  <c:pt idx="146">
                    <c:v>3627.8183901415878</c:v>
                  </c:pt>
                  <c:pt idx="147">
                    <c:v>3596.9329969585719</c:v>
                  </c:pt>
                  <c:pt idx="148">
                    <c:v>3572.7877097018441</c:v>
                  </c:pt>
                  <c:pt idx="149">
                    <c:v>4287.1708091220089</c:v>
                  </c:pt>
                  <c:pt idx="150">
                    <c:v>3752.0903870749553</c:v>
                  </c:pt>
                  <c:pt idx="151">
                    <c:v>4082.0938552150674</c:v>
                  </c:pt>
                  <c:pt idx="152">
                    <c:v>4017.1692275025048</c:v>
                  </c:pt>
                  <c:pt idx="153">
                    <c:v>3513.5125854423936</c:v>
                  </c:pt>
                  <c:pt idx="154">
                    <c:v>3561.7244518689554</c:v>
                  </c:pt>
                  <c:pt idx="155">
                    <c:v>3975.6132962565666</c:v>
                  </c:pt>
                  <c:pt idx="156">
                    <c:v>3036.6887657562611</c:v>
                  </c:pt>
                  <c:pt idx="157">
                    <c:v>3771.1320090905037</c:v>
                  </c:pt>
                  <c:pt idx="158">
                    <c:v>3996.7296898376358</c:v>
                  </c:pt>
                  <c:pt idx="159">
                    <c:v>3780.5839116739971</c:v>
                  </c:pt>
                  <c:pt idx="160">
                    <c:v>3509.1629815106144</c:v>
                  </c:pt>
                  <c:pt idx="161">
                    <c:v>3514.4299242614106</c:v>
                  </c:pt>
                  <c:pt idx="162">
                    <c:v>3725.2277517073976</c:v>
                  </c:pt>
                  <c:pt idx="163">
                    <c:v>3887.2154027660613</c:v>
                  </c:pt>
                  <c:pt idx="164">
                    <c:v>4118.9889899352384</c:v>
                  </c:pt>
                  <c:pt idx="165">
                    <c:v>3457.9458330536677</c:v>
                  </c:pt>
                  <c:pt idx="166">
                    <c:v>3784.9682573501664</c:v>
                  </c:pt>
                  <c:pt idx="167">
                    <c:v>3247.591561678712</c:v>
                  </c:pt>
                  <c:pt idx="168">
                    <c:v>3891.2253468340468</c:v>
                  </c:pt>
                  <c:pt idx="169">
                    <c:v>3891.7701400614192</c:v>
                  </c:pt>
                  <c:pt idx="170">
                    <c:v>3975.1576269624743</c:v>
                  </c:pt>
                  <c:pt idx="171">
                    <c:v>3636.2962556261955</c:v>
                  </c:pt>
                  <c:pt idx="172">
                    <c:v>3787.1714482937923</c:v>
                  </c:pt>
                  <c:pt idx="173">
                    <c:v>3429.7077830172902</c:v>
                  </c:pt>
                  <c:pt idx="174">
                    <c:v>3833.4938225309247</c:v>
                  </c:pt>
                  <c:pt idx="175">
                    <c:v>3503.2352915047904</c:v>
                  </c:pt>
                  <c:pt idx="176">
                    <c:v>3578.8710784988948</c:v>
                  </c:pt>
                  <c:pt idx="177">
                    <c:v>3759.5146113292321</c:v>
                  </c:pt>
                  <c:pt idx="178">
                    <c:v>3773.2949745175256</c:v>
                  </c:pt>
                  <c:pt idx="179">
                    <c:v>3706.8717023569047</c:v>
                  </c:pt>
                  <c:pt idx="180">
                    <c:v>3893.5920593559754</c:v>
                  </c:pt>
                  <c:pt idx="181">
                    <c:v>3506.5164419977327</c:v>
                  </c:pt>
                  <c:pt idx="182">
                    <c:v>4427.93793894379</c:v>
                  </c:pt>
                  <c:pt idx="183">
                    <c:v>3377.8297393714961</c:v>
                  </c:pt>
                  <c:pt idx="184">
                    <c:v>3719.3967519110074</c:v>
                  </c:pt>
                  <c:pt idx="185">
                    <c:v>3657.1076036588784</c:v>
                  </c:pt>
                  <c:pt idx="186">
                    <c:v>3781.1284632119664</c:v>
                  </c:pt>
                  <c:pt idx="187">
                    <c:v>3899.911494409941</c:v>
                  </c:pt>
                  <c:pt idx="188">
                    <c:v>3816.0959151636157</c:v>
                  </c:pt>
                  <c:pt idx="189">
                    <c:v>4070.8334286448744</c:v>
                  </c:pt>
                  <c:pt idx="190">
                    <c:v>3668.8533922907636</c:v>
                  </c:pt>
                  <c:pt idx="191">
                    <c:v>3978.9040688995724</c:v>
                  </c:pt>
                  <c:pt idx="192">
                    <c:v>3837.0254206257132</c:v>
                  </c:pt>
                  <c:pt idx="193">
                    <c:v>3909.1827996908432</c:v>
                  </c:pt>
                  <c:pt idx="194">
                    <c:v>3760.216942691598</c:v>
                  </c:pt>
                  <c:pt idx="195">
                    <c:v>3776.7951678045624</c:v>
                  </c:pt>
                  <c:pt idx="196">
                    <c:v>3440.7195029416866</c:v>
                  </c:pt>
                  <c:pt idx="197">
                    <c:v>3832.5302065036644</c:v>
                  </c:pt>
                  <c:pt idx="198">
                    <c:v>3789.3959195390039</c:v>
                  </c:pt>
                  <c:pt idx="199">
                    <c:v>3711.2765378214058</c:v>
                  </c:pt>
                  <c:pt idx="200">
                    <c:v>3612.1834356655827</c:v>
                  </c:pt>
                  <c:pt idx="201">
                    <c:v>3586.7299650475056</c:v>
                  </c:pt>
                  <c:pt idx="202">
                    <c:v>4397.3171881933667</c:v>
                  </c:pt>
                  <c:pt idx="203">
                    <c:v>3620.2889640790295</c:v>
                  </c:pt>
                  <c:pt idx="204">
                    <c:v>3868.0176411765674</c:v>
                  </c:pt>
                  <c:pt idx="205">
                    <c:v>3575.5371968521581</c:v>
                  </c:pt>
                  <c:pt idx="206">
                    <c:v>3872.5719724810556</c:v>
                  </c:pt>
                  <c:pt idx="207">
                    <c:v>3760.0008206382468</c:v>
                  </c:pt>
                  <c:pt idx="208">
                    <c:v>3827.0991098645204</c:v>
                  </c:pt>
                  <c:pt idx="209">
                    <c:v>3398.9469961208047</c:v>
                  </c:pt>
                  <c:pt idx="210">
                    <c:v>3618.1565515790121</c:v>
                  </c:pt>
                  <c:pt idx="211">
                    <c:v>3995.3981339014881</c:v>
                  </c:pt>
                  <c:pt idx="212">
                    <c:v>3631.1251917196078</c:v>
                  </c:pt>
                  <c:pt idx="213">
                    <c:v>3629.4890388498638</c:v>
                  </c:pt>
                  <c:pt idx="214">
                    <c:v>3619.6916305265795</c:v>
                  </c:pt>
                  <c:pt idx="215">
                    <c:v>3720.4612716135421</c:v>
                  </c:pt>
                  <c:pt idx="216">
                    <c:v>4297.864353127613</c:v>
                  </c:pt>
                  <c:pt idx="217">
                    <c:v>3821.5355057956062</c:v>
                  </c:pt>
                  <c:pt idx="218">
                    <c:v>3698.8478884425294</c:v>
                  </c:pt>
                  <c:pt idx="219">
                    <c:v>3845.5692553561466</c:v>
                  </c:pt>
                  <c:pt idx="220">
                    <c:v>4093.1065904927191</c:v>
                  </c:pt>
                  <c:pt idx="221">
                    <c:v>3598.6435235412291</c:v>
                  </c:pt>
                  <c:pt idx="222">
                    <c:v>3547.3071461624936</c:v>
                  </c:pt>
                  <c:pt idx="223">
                    <c:v>3300.7144164656938</c:v>
                  </c:pt>
                  <c:pt idx="224">
                    <c:v>4063.6431171512791</c:v>
                  </c:pt>
                  <c:pt idx="225">
                    <c:v>3536.2617453678563</c:v>
                  </c:pt>
                  <c:pt idx="226">
                    <c:v>3990.6871733433004</c:v>
                  </c:pt>
                  <c:pt idx="227">
                    <c:v>3790.6047999349062</c:v>
                  </c:pt>
                  <c:pt idx="228">
                    <c:v>3879.0260553214234</c:v>
                  </c:pt>
                  <c:pt idx="229">
                    <c:v>3483.2523365756128</c:v>
                  </c:pt>
                  <c:pt idx="230">
                    <c:v>3785.8699370247305</c:v>
                  </c:pt>
                  <c:pt idx="231">
                    <c:v>3649.8987606592409</c:v>
                  </c:pt>
                  <c:pt idx="232">
                    <c:v>3459.7366222634296</c:v>
                  </c:pt>
                  <c:pt idx="233">
                    <c:v>4164.5958171424518</c:v>
                  </c:pt>
                  <c:pt idx="234">
                    <c:v>3574.8844139965654</c:v>
                  </c:pt>
                  <c:pt idx="235">
                    <c:v>4014.3898871754232</c:v>
                  </c:pt>
                  <c:pt idx="236">
                    <c:v>3368.2069610713966</c:v>
                  </c:pt>
                  <c:pt idx="237">
                    <c:v>3658.629420680455</c:v>
                  </c:pt>
                  <c:pt idx="238">
                    <c:v>3797.4457216317614</c:v>
                  </c:pt>
                  <c:pt idx="239">
                    <c:v>3741.2293701872513</c:v>
                  </c:pt>
                  <c:pt idx="240">
                    <c:v>3363.1896338318702</c:v>
                  </c:pt>
                  <c:pt idx="241">
                    <c:v>3903.7866878858613</c:v>
                  </c:pt>
                  <c:pt idx="242">
                    <c:v>3874.3818217876078</c:v>
                  </c:pt>
                  <c:pt idx="243">
                    <c:v>3808.9406053624298</c:v>
                  </c:pt>
                  <c:pt idx="244">
                    <c:v>3479.2226475674952</c:v>
                  </c:pt>
                  <c:pt idx="245">
                    <c:v>3959.3836283555042</c:v>
                  </c:pt>
                  <c:pt idx="246">
                    <c:v>3648.5164843672815</c:v>
                  </c:pt>
                  <c:pt idx="247">
                    <c:v>3392.4952892866881</c:v>
                  </c:pt>
                  <c:pt idx="248">
                    <c:v>3824.7761463969273</c:v>
                  </c:pt>
                  <c:pt idx="249">
                    <c:v>4187.630826350769</c:v>
                  </c:pt>
                  <c:pt idx="250">
                    <c:v>3923.8597373221492</c:v>
                  </c:pt>
                  <c:pt idx="251">
                    <c:v>3431.0130713881495</c:v>
                  </c:pt>
                  <c:pt idx="252">
                    <c:v>3510.1274763054162</c:v>
                  </c:pt>
                  <c:pt idx="253">
                    <c:v>3593.185871562805</c:v>
                  </c:pt>
                  <c:pt idx="254">
                    <c:v>4072.9473694463809</c:v>
                  </c:pt>
                  <c:pt idx="255">
                    <c:v>3656.7183415363484</c:v>
                  </c:pt>
                  <c:pt idx="256">
                    <c:v>3965.1643800045708</c:v>
                  </c:pt>
                  <c:pt idx="257">
                    <c:v>4009.3874828435482</c:v>
                  </c:pt>
                  <c:pt idx="258">
                    <c:v>3803.2636625184236</c:v>
                  </c:pt>
                  <c:pt idx="259">
                    <c:v>3232.4372539129718</c:v>
                  </c:pt>
                  <c:pt idx="260">
                    <c:v>3757.6864096408935</c:v>
                  </c:pt>
                  <c:pt idx="261">
                    <c:v>3972.0825379427829</c:v>
                  </c:pt>
                  <c:pt idx="262">
                    <c:v>3713.0824474152723</c:v>
                  </c:pt>
                  <c:pt idx="263">
                    <c:v>4148.8705215256796</c:v>
                  </c:pt>
                  <c:pt idx="264">
                    <c:v>3503.9560035211293</c:v>
                  </c:pt>
                  <c:pt idx="265">
                    <c:v>3766.8201174030705</c:v>
                  </c:pt>
                  <c:pt idx="266">
                    <c:v>3873.3525898720036</c:v>
                  </c:pt>
                  <c:pt idx="267">
                    <c:v>3215.5859419202329</c:v>
                  </c:pt>
                  <c:pt idx="268">
                    <c:v>3488.5461509170277</c:v>
                  </c:pt>
                  <c:pt idx="269">
                    <c:v>3682.839882483057</c:v>
                  </c:pt>
                  <c:pt idx="270">
                    <c:v>3777.3448401987685</c:v>
                  </c:pt>
                  <c:pt idx="271">
                    <c:v>4004.1083039853311</c:v>
                  </c:pt>
                  <c:pt idx="272">
                    <c:v>3648.9481807188945</c:v>
                  </c:pt>
                  <c:pt idx="273">
                    <c:v>4032.6376805073128</c:v>
                  </c:pt>
                  <c:pt idx="274">
                    <c:v>3824.180198208498</c:v>
                  </c:pt>
                  <c:pt idx="275">
                    <c:v>3682.5337600140656</c:v>
                  </c:pt>
                  <c:pt idx="276">
                    <c:v>3727.2265036145714</c:v>
                  </c:pt>
                  <c:pt idx="277">
                    <c:v>3905.5949698431145</c:v>
                  </c:pt>
                  <c:pt idx="278">
                    <c:v>4272.1162566690573</c:v>
                  </c:pt>
                  <c:pt idx="279">
                    <c:v>3686.5960763249204</c:v>
                  </c:pt>
                  <c:pt idx="280">
                    <c:v>3420.9044528156764</c:v>
                  </c:pt>
                  <c:pt idx="281">
                    <c:v>3299.723957450572</c:v>
                  </c:pt>
                  <c:pt idx="282">
                    <c:v>3898.3996532330175</c:v>
                  </c:pt>
                  <c:pt idx="283">
                    <c:v>4326.405545997648</c:v>
                  </c:pt>
                  <c:pt idx="284">
                    <c:v>3660.3911181182266</c:v>
                  </c:pt>
                  <c:pt idx="285">
                    <c:v>3483.7470293753172</c:v>
                  </c:pt>
                  <c:pt idx="286">
                    <c:v>3837.2756784246149</c:v>
                  </c:pt>
                  <c:pt idx="287">
                    <c:v>3720.792603920856</c:v>
                  </c:pt>
                  <c:pt idx="288">
                    <c:v>3616.7759021833112</c:v>
                  </c:pt>
                  <c:pt idx="289">
                    <c:v>3680.5005989653719</c:v>
                  </c:pt>
                  <c:pt idx="290">
                    <c:v>3651.0279648342671</c:v>
                  </c:pt>
                  <c:pt idx="291">
                    <c:v>3901.0086705657113</c:v>
                  </c:pt>
                  <c:pt idx="292">
                    <c:v>3824.5627198921579</c:v>
                  </c:pt>
                  <c:pt idx="293">
                    <c:v>3897.1878584689925</c:v>
                  </c:pt>
                  <c:pt idx="294">
                    <c:v>3952.1333930235405</c:v>
                  </c:pt>
                  <c:pt idx="295">
                    <c:v>3536.0060817884423</c:v>
                  </c:pt>
                  <c:pt idx="296">
                    <c:v>3428.7561871467333</c:v>
                  </c:pt>
                  <c:pt idx="297">
                    <c:v>3896.8062766396251</c:v>
                  </c:pt>
                  <c:pt idx="298">
                    <c:v>3682.2325840616045</c:v>
                  </c:pt>
                  <c:pt idx="299">
                    <c:v>3907.7689412950645</c:v>
                  </c:pt>
                  <c:pt idx="300">
                    <c:v>3179.5398334930615</c:v>
                  </c:pt>
                  <c:pt idx="301">
                    <c:v>3892.4167691746043</c:v>
                  </c:pt>
                  <c:pt idx="302">
                    <c:v>3851.1294010314127</c:v>
                  </c:pt>
                  <c:pt idx="303">
                    <c:v>4313.0102033872272</c:v>
                  </c:pt>
                  <c:pt idx="304">
                    <c:v>3467.436947354227</c:v>
                  </c:pt>
                  <c:pt idx="305">
                    <c:v>3665.8928392055454</c:v>
                  </c:pt>
                  <c:pt idx="306">
                    <c:v>3897.1777665380755</c:v>
                  </c:pt>
                  <c:pt idx="307">
                    <c:v>4254.3557744665841</c:v>
                  </c:pt>
                  <c:pt idx="308">
                    <c:v>4014.5434676410191</c:v>
                  </c:pt>
                  <c:pt idx="309">
                    <c:v>3306.6789049770032</c:v>
                  </c:pt>
                  <c:pt idx="310">
                    <c:v>3948.8944856327171</c:v>
                  </c:pt>
                  <c:pt idx="311">
                    <c:v>3504.6931263643269</c:v>
                  </c:pt>
                  <c:pt idx="312">
                    <c:v>3589.1309214340999</c:v>
                  </c:pt>
                  <c:pt idx="313">
                    <c:v>3699.6241889387293</c:v>
                  </c:pt>
                  <c:pt idx="314">
                    <c:v>4190.693177826005</c:v>
                  </c:pt>
                  <c:pt idx="315">
                    <c:v>3906.4232550468118</c:v>
                  </c:pt>
                  <c:pt idx="316">
                    <c:v>4283.3868080627326</c:v>
                  </c:pt>
                  <c:pt idx="317">
                    <c:v>3866.6743811503238</c:v>
                  </c:pt>
                  <c:pt idx="318">
                    <c:v>3493.1945637158024</c:v>
                  </c:pt>
                  <c:pt idx="319">
                    <c:v>4054.1253884064195</c:v>
                  </c:pt>
                  <c:pt idx="320">
                    <c:v>3869.6083806815627</c:v>
                  </c:pt>
                  <c:pt idx="321">
                    <c:v>3808.3653728609252</c:v>
                  </c:pt>
                  <c:pt idx="322">
                    <c:v>3691.6915314466046</c:v>
                  </c:pt>
                  <c:pt idx="323">
                    <c:v>3808.6883310217586</c:v>
                  </c:pt>
                  <c:pt idx="324">
                    <c:v>3508.9611837207285</c:v>
                  </c:pt>
                  <c:pt idx="325">
                    <c:v>3961.3579341110058</c:v>
                  </c:pt>
                  <c:pt idx="326">
                    <c:v>3806.2984468478812</c:v>
                  </c:pt>
                  <c:pt idx="327">
                    <c:v>3785.609119092197</c:v>
                  </c:pt>
                  <c:pt idx="328">
                    <c:v>3625.7562781221345</c:v>
                  </c:pt>
                  <c:pt idx="329">
                    <c:v>3954.7573439200005</c:v>
                  </c:pt>
                  <c:pt idx="330">
                    <c:v>4149.5326434862081</c:v>
                  </c:pt>
                  <c:pt idx="331">
                    <c:v>3875.3053963495149</c:v>
                  </c:pt>
                  <c:pt idx="332">
                    <c:v>3802.2699698250917</c:v>
                  </c:pt>
                  <c:pt idx="333">
                    <c:v>3246.2387117526659</c:v>
                  </c:pt>
                  <c:pt idx="334">
                    <c:v>3455.2044077728751</c:v>
                  </c:pt>
                  <c:pt idx="335">
                    <c:v>4021.0842116624826</c:v>
                  </c:pt>
                  <c:pt idx="336">
                    <c:v>4067.0493555401199</c:v>
                  </c:pt>
                  <c:pt idx="337">
                    <c:v>3581.806021155659</c:v>
                  </c:pt>
                  <c:pt idx="338">
                    <c:v>3901.0659011067178</c:v>
                  </c:pt>
                  <c:pt idx="339">
                    <c:v>3679.4184677348881</c:v>
                  </c:pt>
                  <c:pt idx="340">
                    <c:v>3654.1039658259751</c:v>
                  </c:pt>
                  <c:pt idx="341">
                    <c:v>3894.617470540767</c:v>
                  </c:pt>
                  <c:pt idx="342">
                    <c:v>3895.9540188392525</c:v>
                  </c:pt>
                  <c:pt idx="343">
                    <c:v>3658.8183915175218</c:v>
                  </c:pt>
                  <c:pt idx="344">
                    <c:v>3146.2697343074142</c:v>
                  </c:pt>
                  <c:pt idx="345">
                    <c:v>3420.4688665204858</c:v>
                  </c:pt>
                  <c:pt idx="346">
                    <c:v>3708.9971650211905</c:v>
                  </c:pt>
                  <c:pt idx="347">
                    <c:v>3608.2265530095842</c:v>
                  </c:pt>
                  <c:pt idx="348">
                    <c:v>3611.2454728431035</c:v>
                  </c:pt>
                  <c:pt idx="349">
                    <c:v>3997.8095106186393</c:v>
                  </c:pt>
                  <c:pt idx="350">
                    <c:v>4079.0008683879801</c:v>
                  </c:pt>
                  <c:pt idx="351">
                    <c:v>3652.8715582515701</c:v>
                  </c:pt>
                  <c:pt idx="352">
                    <c:v>4027.1266479007086</c:v>
                  </c:pt>
                  <c:pt idx="353">
                    <c:v>4120.2675344603831</c:v>
                  </c:pt>
                  <c:pt idx="354">
                    <c:v>3870.5353982650486</c:v>
                  </c:pt>
                  <c:pt idx="355">
                    <c:v>4242.8699258860725</c:v>
                  </c:pt>
                  <c:pt idx="356">
                    <c:v>3607.1137651187892</c:v>
                  </c:pt>
                  <c:pt idx="357">
                    <c:v>3588.1680181522952</c:v>
                  </c:pt>
                  <c:pt idx="358">
                    <c:v>3878.668219025511</c:v>
                  </c:pt>
                  <c:pt idx="359">
                    <c:v>3848.6922907722151</c:v>
                  </c:pt>
                  <c:pt idx="360">
                    <c:v>3784.3551260472677</c:v>
                  </c:pt>
                  <c:pt idx="361">
                    <c:v>4500.2438773284948</c:v>
                  </c:pt>
                  <c:pt idx="362">
                    <c:v>3793.2102514417861</c:v>
                  </c:pt>
                  <c:pt idx="363">
                    <c:v>3546.7643593227644</c:v>
                  </c:pt>
                  <c:pt idx="364">
                    <c:v>3311.2355127270826</c:v>
                  </c:pt>
                  <c:pt idx="365">
                    <c:v>3519.008696642562</c:v>
                  </c:pt>
                  <c:pt idx="366">
                    <c:v>3687.0139742953929</c:v>
                  </c:pt>
                  <c:pt idx="367">
                    <c:v>3807.0088754567751</c:v>
                  </c:pt>
                  <c:pt idx="368">
                    <c:v>3973.2805685327126</c:v>
                  </c:pt>
                  <c:pt idx="369">
                    <c:v>4193.689183620605</c:v>
                  </c:pt>
                  <c:pt idx="370">
                    <c:v>3849.2128973350336</c:v>
                  </c:pt>
                  <c:pt idx="371">
                    <c:v>3570.658654821837</c:v>
                  </c:pt>
                  <c:pt idx="372">
                    <c:v>4266.5187130295735</c:v>
                  </c:pt>
                  <c:pt idx="373">
                    <c:v>3449.8531966863002</c:v>
                  </c:pt>
                  <c:pt idx="374">
                    <c:v>3905.8354547340282</c:v>
                  </c:pt>
                  <c:pt idx="375">
                    <c:v>3694.5592807427206</c:v>
                  </c:pt>
                  <c:pt idx="376">
                    <c:v>3723.6921773012282</c:v>
                  </c:pt>
                  <c:pt idx="377">
                    <c:v>3909.8318767938067</c:v>
                  </c:pt>
                  <c:pt idx="378">
                    <c:v>3822.7698808317341</c:v>
                  </c:pt>
                  <c:pt idx="379">
                    <c:v>4147.5373533182237</c:v>
                  </c:pt>
                  <c:pt idx="380">
                    <c:v>4324.5110074159602</c:v>
                  </c:pt>
                  <c:pt idx="381">
                    <c:v>3727.8572008140723</c:v>
                  </c:pt>
                  <c:pt idx="382">
                    <c:v>3258.8305976025827</c:v>
                  </c:pt>
                  <c:pt idx="383">
                    <c:v>3743.1260532149518</c:v>
                  </c:pt>
                  <c:pt idx="384">
                    <c:v>3907.8462522994669</c:v>
                  </c:pt>
                  <c:pt idx="385">
                    <c:v>3597.6802123803882</c:v>
                  </c:pt>
                  <c:pt idx="386">
                    <c:v>3577.9382041450785</c:v>
                  </c:pt>
                  <c:pt idx="387">
                    <c:v>4198.3200807132125</c:v>
                  </c:pt>
                  <c:pt idx="388">
                    <c:v>4169.5297293400981</c:v>
                  </c:pt>
                  <c:pt idx="389">
                    <c:v>4296.0294675552195</c:v>
                  </c:pt>
                  <c:pt idx="390">
                    <c:v>4255.1295098212577</c:v>
                  </c:pt>
                  <c:pt idx="391">
                    <c:v>4184.4776249583701</c:v>
                  </c:pt>
                  <c:pt idx="392">
                    <c:v>3574.5182582465695</c:v>
                  </c:pt>
                  <c:pt idx="393">
                    <c:v>3741.5458510432986</c:v>
                  </c:pt>
                  <c:pt idx="394">
                    <c:v>3781.6966067804233</c:v>
                  </c:pt>
                  <c:pt idx="395">
                    <c:v>4153.535906971314</c:v>
                  </c:pt>
                  <c:pt idx="396">
                    <c:v>4097.2412654547552</c:v>
                  </c:pt>
                  <c:pt idx="397">
                    <c:v>4043.9999187513999</c:v>
                  </c:pt>
                  <c:pt idx="398">
                    <c:v>3752.1847183049031</c:v>
                  </c:pt>
                  <c:pt idx="399">
                    <c:v>3322.2610426599485</c:v>
                  </c:pt>
                  <c:pt idx="400">
                    <c:v>3797.2424240605878</c:v>
                  </c:pt>
                  <c:pt idx="401">
                    <c:v>4059.3565693762421</c:v>
                  </c:pt>
                  <c:pt idx="402">
                    <c:v>3818.9022526224785</c:v>
                  </c:pt>
                  <c:pt idx="403">
                    <c:v>4128.2718640268804</c:v>
                  </c:pt>
                  <c:pt idx="404">
                    <c:v>3653.8643442642947</c:v>
                  </c:pt>
                  <c:pt idx="405">
                    <c:v>4046.2411785210329</c:v>
                  </c:pt>
                  <c:pt idx="406">
                    <c:v>3986.8134429614506</c:v>
                  </c:pt>
                  <c:pt idx="407">
                    <c:v>3654.0009945091547</c:v>
                  </c:pt>
                  <c:pt idx="408">
                    <c:v>3907.4883290056164</c:v>
                  </c:pt>
                  <c:pt idx="409">
                    <c:v>3419.6710405553454</c:v>
                  </c:pt>
                  <c:pt idx="410">
                    <c:v>3607.4837037430807</c:v>
                  </c:pt>
                  <c:pt idx="411">
                    <c:v>3706.3885757186149</c:v>
                  </c:pt>
                  <c:pt idx="412">
                    <c:v>3980.761369139007</c:v>
                  </c:pt>
                  <c:pt idx="413">
                    <c:v>4070.0878079116933</c:v>
                  </c:pt>
                  <c:pt idx="414">
                    <c:v>3946.3462679308182</c:v>
                  </c:pt>
                  <c:pt idx="415">
                    <c:v>4091.435660277587</c:v>
                  </c:pt>
                  <c:pt idx="416">
                    <c:v>3371.0128827498447</c:v>
                  </c:pt>
                  <c:pt idx="417">
                    <c:v>3916.610591083414</c:v>
                  </c:pt>
                  <c:pt idx="418">
                    <c:v>3949.2795656934027</c:v>
                  </c:pt>
                  <c:pt idx="419">
                    <c:v>3603.5025003952214</c:v>
                  </c:pt>
                  <c:pt idx="420">
                    <c:v>3743.8994093098336</c:v>
                  </c:pt>
                  <c:pt idx="421">
                    <c:v>3485.6427339681754</c:v>
                  </c:pt>
                  <c:pt idx="422">
                    <c:v>4023.1239051025223</c:v>
                  </c:pt>
                  <c:pt idx="423">
                    <c:v>3921.6964957498553</c:v>
                  </c:pt>
                  <c:pt idx="424">
                    <c:v>3804.2870045203458</c:v>
                  </c:pt>
                  <c:pt idx="425">
                    <c:v>3957.3396961019721</c:v>
                  </c:pt>
                  <c:pt idx="426">
                    <c:v>3488.3189974856523</c:v>
                  </c:pt>
                  <c:pt idx="427">
                    <c:v>3409.1885921563153</c:v>
                  </c:pt>
                  <c:pt idx="428">
                    <c:v>3537.2358410120446</c:v>
                  </c:pt>
                  <c:pt idx="429">
                    <c:v>3832.1406556736733</c:v>
                  </c:pt>
                  <c:pt idx="430">
                    <c:v>4009.934940432855</c:v>
                  </c:pt>
                  <c:pt idx="431">
                    <c:v>3558.7663546332697</c:v>
                  </c:pt>
                  <c:pt idx="432">
                    <c:v>3679.383824883605</c:v>
                  </c:pt>
                  <c:pt idx="433">
                    <c:v>3973.2439645861555</c:v>
                  </c:pt>
                  <c:pt idx="434">
                    <c:v>3303.2382842317757</c:v>
                  </c:pt>
                  <c:pt idx="435">
                    <c:v>3509.08009643177</c:v>
                  </c:pt>
                  <c:pt idx="436">
                    <c:v>3773.2183820933042</c:v>
                  </c:pt>
                  <c:pt idx="437">
                    <c:v>3298.2466180985862</c:v>
                  </c:pt>
                  <c:pt idx="438">
                    <c:v>3822.899926544555</c:v>
                  </c:pt>
                  <c:pt idx="439">
                    <c:v>3773.7937783118332</c:v>
                  </c:pt>
                  <c:pt idx="440">
                    <c:v>3963.2618712608996</c:v>
                  </c:pt>
                  <c:pt idx="441">
                    <c:v>3536.0268549363973</c:v>
                  </c:pt>
                  <c:pt idx="442">
                    <c:v>3684.1653231953378</c:v>
                  </c:pt>
                  <c:pt idx="443">
                    <c:v>4025.9809076198785</c:v>
                  </c:pt>
                  <c:pt idx="444">
                    <c:v>3730.8206487160751</c:v>
                  </c:pt>
                  <c:pt idx="445">
                    <c:v>3438.7491221741557</c:v>
                  </c:pt>
                  <c:pt idx="446">
                    <c:v>3100.6808827496752</c:v>
                  </c:pt>
                  <c:pt idx="447">
                    <c:v>3462.5817185905416</c:v>
                  </c:pt>
                  <c:pt idx="448">
                    <c:v>3803.7254162550016</c:v>
                  </c:pt>
                  <c:pt idx="449">
                    <c:v>4003.9195641265424</c:v>
                  </c:pt>
                  <c:pt idx="450">
                    <c:v>3612.7073371613183</c:v>
                  </c:pt>
                  <c:pt idx="451">
                    <c:v>3678.2905932465578</c:v>
                  </c:pt>
                  <c:pt idx="452">
                    <c:v>3572.5317629967685</c:v>
                  </c:pt>
                  <c:pt idx="453">
                    <c:v>3597.1731910607373</c:v>
                  </c:pt>
                  <c:pt idx="454">
                    <c:v>3227.2109556759524</c:v>
                  </c:pt>
                  <c:pt idx="455">
                    <c:v>3484.4884936288404</c:v>
                  </c:pt>
                  <c:pt idx="456">
                    <c:v>3771.6485448407693</c:v>
                  </c:pt>
                  <c:pt idx="457">
                    <c:v>3483.0262941621795</c:v>
                  </c:pt>
                  <c:pt idx="458">
                    <c:v>3991.942952836604</c:v>
                  </c:pt>
                  <c:pt idx="459">
                    <c:v>4093.7906493164796</c:v>
                  </c:pt>
                  <c:pt idx="460">
                    <c:v>3673.4039910914362</c:v>
                  </c:pt>
                  <c:pt idx="461">
                    <c:v>3590.919162268568</c:v>
                  </c:pt>
                  <c:pt idx="462">
                    <c:v>3831.6051502498462</c:v>
                  </c:pt>
                  <c:pt idx="463">
                    <c:v>3759.720660409525</c:v>
                  </c:pt>
                  <c:pt idx="464">
                    <c:v>3710.6255442605311</c:v>
                  </c:pt>
                  <c:pt idx="465">
                    <c:v>3623.5583726872346</c:v>
                  </c:pt>
                  <c:pt idx="466">
                    <c:v>3128.415801617602</c:v>
                  </c:pt>
                  <c:pt idx="467">
                    <c:v>3385.7889207344138</c:v>
                  </c:pt>
                  <c:pt idx="468">
                    <c:v>3366.458216853674</c:v>
                  </c:pt>
                  <c:pt idx="469">
                    <c:v>3723.7691001809426</c:v>
                  </c:pt>
                  <c:pt idx="470">
                    <c:v>3798.9705990650673</c:v>
                  </c:pt>
                  <c:pt idx="471">
                    <c:v>4067.4742442599559</c:v>
                  </c:pt>
                  <c:pt idx="472">
                    <c:v>3963.8730436702758</c:v>
                  </c:pt>
                  <c:pt idx="473">
                    <c:v>3955.6403079232655</c:v>
                  </c:pt>
                  <c:pt idx="474">
                    <c:v>3698.4485216771182</c:v>
                  </c:pt>
                  <c:pt idx="475">
                    <c:v>3580.6872258549815</c:v>
                  </c:pt>
                  <c:pt idx="476">
                    <c:v>3515.0036122062479</c:v>
                  </c:pt>
                  <c:pt idx="477">
                    <c:v>4232.2330559826114</c:v>
                  </c:pt>
                  <c:pt idx="478">
                    <c:v>3671.1173864030725</c:v>
                  </c:pt>
                  <c:pt idx="479">
                    <c:v>3575.3663113982388</c:v>
                  </c:pt>
                  <c:pt idx="480">
                    <c:v>4174.740988186074</c:v>
                  </c:pt>
                  <c:pt idx="481">
                    <c:v>3338.0737707104026</c:v>
                  </c:pt>
                  <c:pt idx="482">
                    <c:v>3915.4430461782854</c:v>
                  </c:pt>
                  <c:pt idx="483">
                    <c:v>3857.9232359421144</c:v>
                  </c:pt>
                  <c:pt idx="484">
                    <c:v>3739.5973883343036</c:v>
                  </c:pt>
                  <c:pt idx="485">
                    <c:v>4181.4957854336681</c:v>
                  </c:pt>
                  <c:pt idx="486">
                    <c:v>3687.2518632555598</c:v>
                  </c:pt>
                </c:numCache>
              </c:numRef>
            </c:minus>
            <c:spPr>
              <a:ln>
                <a:solidFill>
                  <a:schemeClr val="accent1">
                    <a:alpha val="50000"/>
                  </a:schemeClr>
                </a:solidFill>
              </a:ln>
            </c:spPr>
          </c:errBars>
          <c:val>
            <c:numRef>
              <c:f>fitness2!$AF$2:$AF$488</c:f>
              <c:numCache>
                <c:formatCode>General</c:formatCode>
                <c:ptCount val="487"/>
                <c:pt idx="0">
                  <c:v>766.2</c:v>
                </c:pt>
                <c:pt idx="1">
                  <c:v>1510.2791666666667</c:v>
                </c:pt>
                <c:pt idx="2">
                  <c:v>1335.0208333333333</c:v>
                </c:pt>
                <c:pt idx="3">
                  <c:v>5047.4792968749998</c:v>
                </c:pt>
                <c:pt idx="4">
                  <c:v>7333.0975423177088</c:v>
                </c:pt>
                <c:pt idx="5">
                  <c:v>6435.492838541667</c:v>
                </c:pt>
                <c:pt idx="6">
                  <c:v>7151.589729817706</c:v>
                </c:pt>
                <c:pt idx="7">
                  <c:v>7114.3848327636715</c:v>
                </c:pt>
                <c:pt idx="8">
                  <c:v>7225.6735677083334</c:v>
                </c:pt>
                <c:pt idx="9">
                  <c:v>7222.2609375000002</c:v>
                </c:pt>
                <c:pt idx="10">
                  <c:v>7361.4998697916662</c:v>
                </c:pt>
                <c:pt idx="11">
                  <c:v>7680.2876302083332</c:v>
                </c:pt>
                <c:pt idx="12">
                  <c:v>6105.6630371093752</c:v>
                </c:pt>
                <c:pt idx="13">
                  <c:v>6621.0170572916668</c:v>
                </c:pt>
                <c:pt idx="14">
                  <c:v>6984.977945963542</c:v>
                </c:pt>
                <c:pt idx="15">
                  <c:v>6828.2835449218728</c:v>
                </c:pt>
                <c:pt idx="16">
                  <c:v>6676.7884704589833</c:v>
                </c:pt>
                <c:pt idx="17">
                  <c:v>6273.6877515157066</c:v>
                </c:pt>
                <c:pt idx="18">
                  <c:v>6826.5684895833338</c:v>
                </c:pt>
                <c:pt idx="19">
                  <c:v>7190.5085937499998</c:v>
                </c:pt>
                <c:pt idx="20">
                  <c:v>7367.7401692708336</c:v>
                </c:pt>
                <c:pt idx="21">
                  <c:v>7397.9815104166664</c:v>
                </c:pt>
                <c:pt idx="22">
                  <c:v>6998.7963541666668</c:v>
                </c:pt>
                <c:pt idx="23">
                  <c:v>8330.3791666666675</c:v>
                </c:pt>
                <c:pt idx="24">
                  <c:v>7587.5671874999998</c:v>
                </c:pt>
                <c:pt idx="25">
                  <c:v>7464.0246744791666</c:v>
                </c:pt>
                <c:pt idx="26">
                  <c:v>7150.9683837890607</c:v>
                </c:pt>
                <c:pt idx="27">
                  <c:v>7513.9709177652994</c:v>
                </c:pt>
                <c:pt idx="28">
                  <c:v>7463.7251627604164</c:v>
                </c:pt>
                <c:pt idx="29">
                  <c:v>7114.4138020833334</c:v>
                </c:pt>
                <c:pt idx="30">
                  <c:v>7663.8930989583332</c:v>
                </c:pt>
                <c:pt idx="31">
                  <c:v>7962.087809244792</c:v>
                </c:pt>
                <c:pt idx="32">
                  <c:v>6313.9410725911457</c:v>
                </c:pt>
                <c:pt idx="33">
                  <c:v>7666.339241536456</c:v>
                </c:pt>
                <c:pt idx="34">
                  <c:v>6939.7899088541662</c:v>
                </c:pt>
                <c:pt idx="35">
                  <c:v>8075.1270833333338</c:v>
                </c:pt>
                <c:pt idx="36">
                  <c:v>7381.0309895833334</c:v>
                </c:pt>
                <c:pt idx="37">
                  <c:v>7346.88671875</c:v>
                </c:pt>
                <c:pt idx="38">
                  <c:v>7606.4122395833338</c:v>
                </c:pt>
                <c:pt idx="39">
                  <c:v>8356.8377604166672</c:v>
                </c:pt>
                <c:pt idx="40">
                  <c:v>7007.5200846354164</c:v>
                </c:pt>
                <c:pt idx="41">
                  <c:v>7220.9289428710936</c:v>
                </c:pt>
                <c:pt idx="42">
                  <c:v>6789.2746093750002</c:v>
                </c:pt>
                <c:pt idx="43">
                  <c:v>7610.8976562500002</c:v>
                </c:pt>
                <c:pt idx="44">
                  <c:v>6582.7239257812498</c:v>
                </c:pt>
                <c:pt idx="45">
                  <c:v>7398.1885742187496</c:v>
                </c:pt>
                <c:pt idx="46">
                  <c:v>7261.8404988606771</c:v>
                </c:pt>
                <c:pt idx="47">
                  <c:v>6931.9277674357063</c:v>
                </c:pt>
                <c:pt idx="48">
                  <c:v>6765.0065145492554</c:v>
                </c:pt>
                <c:pt idx="49">
                  <c:v>7689.6581380208336</c:v>
                </c:pt>
                <c:pt idx="50">
                  <c:v>7134.3536376953107</c:v>
                </c:pt>
                <c:pt idx="51">
                  <c:v>7758.2755208333338</c:v>
                </c:pt>
                <c:pt idx="52">
                  <c:v>7774.0718098958332</c:v>
                </c:pt>
                <c:pt idx="53">
                  <c:v>8129.128011067708</c:v>
                </c:pt>
                <c:pt idx="54">
                  <c:v>7595.4091471354168</c:v>
                </c:pt>
                <c:pt idx="55">
                  <c:v>6670.0392293294271</c:v>
                </c:pt>
                <c:pt idx="56">
                  <c:v>7218.7480305989566</c:v>
                </c:pt>
                <c:pt idx="57">
                  <c:v>7234.4129048665336</c:v>
                </c:pt>
                <c:pt idx="58">
                  <c:v>7482.0918823242164</c:v>
                </c:pt>
                <c:pt idx="59">
                  <c:v>6205.4548177083334</c:v>
                </c:pt>
                <c:pt idx="60">
                  <c:v>7956.099609375</c:v>
                </c:pt>
                <c:pt idx="61">
                  <c:v>7278.5373860677064</c:v>
                </c:pt>
                <c:pt idx="62">
                  <c:v>6985.2306986490867</c:v>
                </c:pt>
                <c:pt idx="63">
                  <c:v>8090.0067708333336</c:v>
                </c:pt>
                <c:pt idx="64">
                  <c:v>6732.1241373697894</c:v>
                </c:pt>
                <c:pt idx="65">
                  <c:v>7370.9767639160154</c:v>
                </c:pt>
                <c:pt idx="66">
                  <c:v>7037.2485677083332</c:v>
                </c:pt>
                <c:pt idx="67">
                  <c:v>7070.2880208333336</c:v>
                </c:pt>
                <c:pt idx="68">
                  <c:v>7269.8423828124996</c:v>
                </c:pt>
                <c:pt idx="69">
                  <c:v>7128.6231770833338</c:v>
                </c:pt>
                <c:pt idx="70">
                  <c:v>7226.8138346354162</c:v>
                </c:pt>
                <c:pt idx="71">
                  <c:v>6738.5819010416644</c:v>
                </c:pt>
                <c:pt idx="72">
                  <c:v>7435.461155192057</c:v>
                </c:pt>
                <c:pt idx="73">
                  <c:v>6397.9177083333334</c:v>
                </c:pt>
                <c:pt idx="74">
                  <c:v>7592.3410156250002</c:v>
                </c:pt>
                <c:pt idx="75">
                  <c:v>6615.1052083333334</c:v>
                </c:pt>
                <c:pt idx="76">
                  <c:v>8267.7412760416664</c:v>
                </c:pt>
                <c:pt idx="77">
                  <c:v>6735.2118489583336</c:v>
                </c:pt>
                <c:pt idx="78">
                  <c:v>7385.097981770833</c:v>
                </c:pt>
                <c:pt idx="79">
                  <c:v>7347.1812499999996</c:v>
                </c:pt>
                <c:pt idx="80">
                  <c:v>7780.4990885416664</c:v>
                </c:pt>
                <c:pt idx="81">
                  <c:v>7567.8794270833332</c:v>
                </c:pt>
                <c:pt idx="82">
                  <c:v>6662.3584635416664</c:v>
                </c:pt>
                <c:pt idx="83">
                  <c:v>6989.6339192708338</c:v>
                </c:pt>
                <c:pt idx="84">
                  <c:v>7521.2205729166662</c:v>
                </c:pt>
                <c:pt idx="85">
                  <c:v>6546.916666666667</c:v>
                </c:pt>
                <c:pt idx="86">
                  <c:v>6610.3860514322914</c:v>
                </c:pt>
                <c:pt idx="87">
                  <c:v>6929.4058756510394</c:v>
                </c:pt>
                <c:pt idx="88">
                  <c:v>6574.2438496907553</c:v>
                </c:pt>
                <c:pt idx="89">
                  <c:v>7389.8489908854162</c:v>
                </c:pt>
                <c:pt idx="90">
                  <c:v>7616.0108439127589</c:v>
                </c:pt>
                <c:pt idx="91">
                  <c:v>6452.8221455891926</c:v>
                </c:pt>
                <c:pt idx="92">
                  <c:v>6916.66796875</c:v>
                </c:pt>
                <c:pt idx="93">
                  <c:v>6882.5565104166662</c:v>
                </c:pt>
                <c:pt idx="94">
                  <c:v>6329.5888020833336</c:v>
                </c:pt>
                <c:pt idx="95">
                  <c:v>5925.4072916666664</c:v>
                </c:pt>
                <c:pt idx="96">
                  <c:v>6667.4315104166662</c:v>
                </c:pt>
                <c:pt idx="97">
                  <c:v>6864.6250325520832</c:v>
                </c:pt>
                <c:pt idx="98">
                  <c:v>7681.2286458333338</c:v>
                </c:pt>
                <c:pt idx="99">
                  <c:v>7150.0437499999998</c:v>
                </c:pt>
                <c:pt idx="100">
                  <c:v>7207.2574218749996</c:v>
                </c:pt>
                <c:pt idx="101">
                  <c:v>8657.1045735677089</c:v>
                </c:pt>
                <c:pt idx="102">
                  <c:v>7226.7866292317713</c:v>
                </c:pt>
                <c:pt idx="103">
                  <c:v>7663.0824218750004</c:v>
                </c:pt>
                <c:pt idx="104">
                  <c:v>7323.5079427083338</c:v>
                </c:pt>
                <c:pt idx="105">
                  <c:v>7036.2885416666668</c:v>
                </c:pt>
                <c:pt idx="106">
                  <c:v>7611.2473307291666</c:v>
                </c:pt>
                <c:pt idx="107">
                  <c:v>7989.0195393880213</c:v>
                </c:pt>
                <c:pt idx="108">
                  <c:v>6622.3566406250002</c:v>
                </c:pt>
                <c:pt idx="109">
                  <c:v>7639.2829915364582</c:v>
                </c:pt>
                <c:pt idx="110">
                  <c:v>7414.7730468749996</c:v>
                </c:pt>
                <c:pt idx="111">
                  <c:v>6866.6792968749996</c:v>
                </c:pt>
                <c:pt idx="112">
                  <c:v>7947.7950520833338</c:v>
                </c:pt>
                <c:pt idx="113">
                  <c:v>7493.6287109374998</c:v>
                </c:pt>
                <c:pt idx="114">
                  <c:v>8098.9386149088541</c:v>
                </c:pt>
                <c:pt idx="115">
                  <c:v>7457.773274739583</c:v>
                </c:pt>
                <c:pt idx="116">
                  <c:v>6635.9390462239562</c:v>
                </c:pt>
                <c:pt idx="117">
                  <c:v>6130.5059224446613</c:v>
                </c:pt>
                <c:pt idx="118">
                  <c:v>7261.3569010416668</c:v>
                </c:pt>
                <c:pt idx="119">
                  <c:v>6547.627604166667</c:v>
                </c:pt>
                <c:pt idx="120">
                  <c:v>7005.4343749999998</c:v>
                </c:pt>
                <c:pt idx="121">
                  <c:v>7475.1447916666666</c:v>
                </c:pt>
                <c:pt idx="122">
                  <c:v>7130.9572916666666</c:v>
                </c:pt>
                <c:pt idx="123">
                  <c:v>7088.578125</c:v>
                </c:pt>
                <c:pt idx="124">
                  <c:v>6447.9299479166666</c:v>
                </c:pt>
                <c:pt idx="125">
                  <c:v>6605.998697916667</c:v>
                </c:pt>
                <c:pt idx="126">
                  <c:v>6632.4912434895832</c:v>
                </c:pt>
                <c:pt idx="127">
                  <c:v>7475.8755981445292</c:v>
                </c:pt>
                <c:pt idx="128">
                  <c:v>7118.4798116048178</c:v>
                </c:pt>
                <c:pt idx="129">
                  <c:v>7536.0749999999998</c:v>
                </c:pt>
                <c:pt idx="130">
                  <c:v>6543.624348958333</c:v>
                </c:pt>
                <c:pt idx="131">
                  <c:v>7101.1480957031226</c:v>
                </c:pt>
                <c:pt idx="132">
                  <c:v>8167.3489807128908</c:v>
                </c:pt>
                <c:pt idx="133">
                  <c:v>8132.2127115885396</c:v>
                </c:pt>
                <c:pt idx="134">
                  <c:v>7116.487982177734</c:v>
                </c:pt>
                <c:pt idx="135">
                  <c:v>7015.6776041666662</c:v>
                </c:pt>
                <c:pt idx="136">
                  <c:v>7773.8055338541662</c:v>
                </c:pt>
                <c:pt idx="137">
                  <c:v>8012.1203776041666</c:v>
                </c:pt>
                <c:pt idx="138">
                  <c:v>6763.189290364583</c:v>
                </c:pt>
                <c:pt idx="139">
                  <c:v>6625.5320271809896</c:v>
                </c:pt>
                <c:pt idx="140">
                  <c:v>7118.2921875000002</c:v>
                </c:pt>
                <c:pt idx="141">
                  <c:v>7604.9717447916664</c:v>
                </c:pt>
                <c:pt idx="142">
                  <c:v>7025.3773437500004</c:v>
                </c:pt>
                <c:pt idx="143">
                  <c:v>7383.1841145833332</c:v>
                </c:pt>
                <c:pt idx="144">
                  <c:v>7552.5085937499998</c:v>
                </c:pt>
                <c:pt idx="145">
                  <c:v>7705.1510579427086</c:v>
                </c:pt>
                <c:pt idx="146">
                  <c:v>6834.3036458333336</c:v>
                </c:pt>
                <c:pt idx="147">
                  <c:v>7571.0749999999998</c:v>
                </c:pt>
                <c:pt idx="148">
                  <c:v>6939.9285156249998</c:v>
                </c:pt>
                <c:pt idx="149">
                  <c:v>7687.9106770833332</c:v>
                </c:pt>
                <c:pt idx="150">
                  <c:v>6554.0075520833334</c:v>
                </c:pt>
                <c:pt idx="151">
                  <c:v>7049.5890950520834</c:v>
                </c:pt>
                <c:pt idx="152">
                  <c:v>7955.2319010416668</c:v>
                </c:pt>
                <c:pt idx="153">
                  <c:v>6504.1765462239582</c:v>
                </c:pt>
                <c:pt idx="154">
                  <c:v>7041.8597656250004</c:v>
                </c:pt>
                <c:pt idx="155">
                  <c:v>7150.1994791666666</c:v>
                </c:pt>
                <c:pt idx="156">
                  <c:v>6498.8308430989582</c:v>
                </c:pt>
                <c:pt idx="157">
                  <c:v>6883.8312500000002</c:v>
                </c:pt>
                <c:pt idx="158">
                  <c:v>6953.7954427083332</c:v>
                </c:pt>
                <c:pt idx="159">
                  <c:v>7662.212972005208</c:v>
                </c:pt>
                <c:pt idx="160">
                  <c:v>6175.044596354167</c:v>
                </c:pt>
                <c:pt idx="161">
                  <c:v>6202.5330485026043</c:v>
                </c:pt>
                <c:pt idx="162">
                  <c:v>7390.2157358805334</c:v>
                </c:pt>
                <c:pt idx="163">
                  <c:v>7099.1475260416664</c:v>
                </c:pt>
                <c:pt idx="164">
                  <c:v>7136.0402343750002</c:v>
                </c:pt>
                <c:pt idx="165">
                  <c:v>6393.2255208333336</c:v>
                </c:pt>
                <c:pt idx="166">
                  <c:v>7170.5622070312502</c:v>
                </c:pt>
                <c:pt idx="167">
                  <c:v>6820.914823404948</c:v>
                </c:pt>
                <c:pt idx="168">
                  <c:v>7103.2062500000002</c:v>
                </c:pt>
                <c:pt idx="169">
                  <c:v>7131.3199218749996</c:v>
                </c:pt>
                <c:pt idx="170">
                  <c:v>8079.5830729166664</c:v>
                </c:pt>
                <c:pt idx="171">
                  <c:v>7497.1388997395834</c:v>
                </c:pt>
                <c:pt idx="172">
                  <c:v>8533.9979166666672</c:v>
                </c:pt>
                <c:pt idx="173">
                  <c:v>5898.471354166667</c:v>
                </c:pt>
                <c:pt idx="174">
                  <c:v>6981.568359375</c:v>
                </c:pt>
                <c:pt idx="175">
                  <c:v>7315.17578125</c:v>
                </c:pt>
                <c:pt idx="176">
                  <c:v>6476.6989583333334</c:v>
                </c:pt>
                <c:pt idx="177">
                  <c:v>6307.1950520833334</c:v>
                </c:pt>
                <c:pt idx="178">
                  <c:v>6884.7847981770838</c:v>
                </c:pt>
                <c:pt idx="179">
                  <c:v>7518.9624999999996</c:v>
                </c:pt>
                <c:pt idx="180">
                  <c:v>6765.973958333333</c:v>
                </c:pt>
                <c:pt idx="181">
                  <c:v>7707.693359375</c:v>
                </c:pt>
                <c:pt idx="182">
                  <c:v>8108.620442708333</c:v>
                </c:pt>
                <c:pt idx="183">
                  <c:v>6269.744791666667</c:v>
                </c:pt>
                <c:pt idx="184">
                  <c:v>6601.7450520833336</c:v>
                </c:pt>
                <c:pt idx="185">
                  <c:v>7391.25</c:v>
                </c:pt>
                <c:pt idx="186">
                  <c:v>7117.8453124999996</c:v>
                </c:pt>
                <c:pt idx="187">
                  <c:v>7561.1137369791668</c:v>
                </c:pt>
                <c:pt idx="188">
                  <c:v>6728.5164062499998</c:v>
                </c:pt>
                <c:pt idx="189">
                  <c:v>7512.5023437500004</c:v>
                </c:pt>
                <c:pt idx="190">
                  <c:v>7989.8251627604168</c:v>
                </c:pt>
                <c:pt idx="191">
                  <c:v>6813.985323079427</c:v>
                </c:pt>
                <c:pt idx="192">
                  <c:v>8211.4261316935208</c:v>
                </c:pt>
                <c:pt idx="193">
                  <c:v>6159.6893341700234</c:v>
                </c:pt>
                <c:pt idx="194">
                  <c:v>6632.6158610026041</c:v>
                </c:pt>
                <c:pt idx="195">
                  <c:v>7841.4900390624998</c:v>
                </c:pt>
                <c:pt idx="196">
                  <c:v>6341.0520670572914</c:v>
                </c:pt>
                <c:pt idx="197">
                  <c:v>7048.5187500000002</c:v>
                </c:pt>
                <c:pt idx="198">
                  <c:v>6907.1877604166666</c:v>
                </c:pt>
                <c:pt idx="199">
                  <c:v>7122.2793619791664</c:v>
                </c:pt>
                <c:pt idx="200">
                  <c:v>7399.4321614583332</c:v>
                </c:pt>
                <c:pt idx="201">
                  <c:v>6943.6287760416662</c:v>
                </c:pt>
                <c:pt idx="202">
                  <c:v>7460.453776041667</c:v>
                </c:pt>
                <c:pt idx="203">
                  <c:v>7220.6179687499998</c:v>
                </c:pt>
                <c:pt idx="204">
                  <c:v>7558.139322916667</c:v>
                </c:pt>
                <c:pt idx="205">
                  <c:v>6890.2950520833338</c:v>
                </c:pt>
                <c:pt idx="206">
                  <c:v>6427.7659912109366</c:v>
                </c:pt>
                <c:pt idx="207">
                  <c:v>6680.0158660888674</c:v>
                </c:pt>
                <c:pt idx="208">
                  <c:v>7045.2514624277746</c:v>
                </c:pt>
                <c:pt idx="209">
                  <c:v>6834.6274739583332</c:v>
                </c:pt>
                <c:pt idx="210">
                  <c:v>6853.1617675781226</c:v>
                </c:pt>
                <c:pt idx="211">
                  <c:v>7190.7132059733076</c:v>
                </c:pt>
                <c:pt idx="212">
                  <c:v>7020.024088541667</c:v>
                </c:pt>
                <c:pt idx="213">
                  <c:v>7457.8507812500002</c:v>
                </c:pt>
                <c:pt idx="214">
                  <c:v>7102.7687500000002</c:v>
                </c:pt>
                <c:pt idx="215">
                  <c:v>7438.7195312499998</c:v>
                </c:pt>
                <c:pt idx="216">
                  <c:v>6862.634358723958</c:v>
                </c:pt>
                <c:pt idx="217">
                  <c:v>7311.0578125000002</c:v>
                </c:pt>
                <c:pt idx="218">
                  <c:v>7609.2481119791664</c:v>
                </c:pt>
                <c:pt idx="219">
                  <c:v>6709.119140625</c:v>
                </c:pt>
                <c:pt idx="220">
                  <c:v>6679.179036458333</c:v>
                </c:pt>
                <c:pt idx="221">
                  <c:v>6888.9782552083334</c:v>
                </c:pt>
                <c:pt idx="222">
                  <c:v>6898.2218750000002</c:v>
                </c:pt>
                <c:pt idx="223">
                  <c:v>7340.3924479166662</c:v>
                </c:pt>
                <c:pt idx="224">
                  <c:v>7676.7437499999996</c:v>
                </c:pt>
                <c:pt idx="225">
                  <c:v>7082.8218749999996</c:v>
                </c:pt>
                <c:pt idx="226">
                  <c:v>7095.722005208333</c:v>
                </c:pt>
                <c:pt idx="227">
                  <c:v>6825.4671875000004</c:v>
                </c:pt>
                <c:pt idx="228">
                  <c:v>7522.768229166667</c:v>
                </c:pt>
                <c:pt idx="229">
                  <c:v>6061.4028483072916</c:v>
                </c:pt>
                <c:pt idx="230">
                  <c:v>8272.1957316080734</c:v>
                </c:pt>
                <c:pt idx="231">
                  <c:v>8204.4544270833339</c:v>
                </c:pt>
                <c:pt idx="232">
                  <c:v>6331.037923177083</c:v>
                </c:pt>
                <c:pt idx="233">
                  <c:v>7067.0548177083338</c:v>
                </c:pt>
                <c:pt idx="234">
                  <c:v>7738.4588053385414</c:v>
                </c:pt>
                <c:pt idx="235">
                  <c:v>7717.2914062500004</c:v>
                </c:pt>
                <c:pt idx="236">
                  <c:v>7529.923828125</c:v>
                </c:pt>
                <c:pt idx="237">
                  <c:v>7300.0863281250004</c:v>
                </c:pt>
                <c:pt idx="238">
                  <c:v>6878.0496093749998</c:v>
                </c:pt>
                <c:pt idx="239">
                  <c:v>7009.9393229166662</c:v>
                </c:pt>
                <c:pt idx="240">
                  <c:v>7749.4510416666662</c:v>
                </c:pt>
                <c:pt idx="241">
                  <c:v>7563.4857421875004</c:v>
                </c:pt>
                <c:pt idx="242">
                  <c:v>6942.635416666667</c:v>
                </c:pt>
                <c:pt idx="243">
                  <c:v>6892.508463541667</c:v>
                </c:pt>
                <c:pt idx="244">
                  <c:v>6947.1447916666666</c:v>
                </c:pt>
                <c:pt idx="245">
                  <c:v>7332.6408854166666</c:v>
                </c:pt>
                <c:pt idx="246">
                  <c:v>6488.9880533854166</c:v>
                </c:pt>
                <c:pt idx="247">
                  <c:v>5685.8783854166668</c:v>
                </c:pt>
                <c:pt idx="248">
                  <c:v>7641.2151041666666</c:v>
                </c:pt>
                <c:pt idx="249">
                  <c:v>7515.832682291667</c:v>
                </c:pt>
                <c:pt idx="250">
                  <c:v>7208.5777343749996</c:v>
                </c:pt>
                <c:pt idx="251">
                  <c:v>6952.5141438802084</c:v>
                </c:pt>
                <c:pt idx="252">
                  <c:v>6472.0147135416664</c:v>
                </c:pt>
                <c:pt idx="253">
                  <c:v>7359.7639322916666</c:v>
                </c:pt>
                <c:pt idx="254">
                  <c:v>7072.8898437500002</c:v>
                </c:pt>
                <c:pt idx="255">
                  <c:v>6623.4385416666664</c:v>
                </c:pt>
                <c:pt idx="256">
                  <c:v>8004.4540364583336</c:v>
                </c:pt>
                <c:pt idx="257">
                  <c:v>6682.3840494791666</c:v>
                </c:pt>
                <c:pt idx="258">
                  <c:v>6367.4187988281228</c:v>
                </c:pt>
                <c:pt idx="259">
                  <c:v>6414.8595764160154</c:v>
                </c:pt>
                <c:pt idx="260">
                  <c:v>6677.9468749999996</c:v>
                </c:pt>
                <c:pt idx="261">
                  <c:v>6880.4937499999996</c:v>
                </c:pt>
                <c:pt idx="262">
                  <c:v>6777.8029947916666</c:v>
                </c:pt>
                <c:pt idx="263">
                  <c:v>8409.7843749999993</c:v>
                </c:pt>
                <c:pt idx="264">
                  <c:v>6802.3167968750004</c:v>
                </c:pt>
                <c:pt idx="265">
                  <c:v>7423.236002604167</c:v>
                </c:pt>
                <c:pt idx="266">
                  <c:v>7165.9278076171877</c:v>
                </c:pt>
                <c:pt idx="267">
                  <c:v>6628.5128906250002</c:v>
                </c:pt>
                <c:pt idx="268">
                  <c:v>6257.695882161458</c:v>
                </c:pt>
                <c:pt idx="269">
                  <c:v>7011.8154947916664</c:v>
                </c:pt>
                <c:pt idx="270">
                  <c:v>7716.4197916666662</c:v>
                </c:pt>
                <c:pt idx="271">
                  <c:v>8061.7294270833336</c:v>
                </c:pt>
                <c:pt idx="272">
                  <c:v>7285.4325846354168</c:v>
                </c:pt>
                <c:pt idx="273">
                  <c:v>6581.9196614583334</c:v>
                </c:pt>
                <c:pt idx="274">
                  <c:v>7056.4811035156254</c:v>
                </c:pt>
                <c:pt idx="275">
                  <c:v>6456.424853515623</c:v>
                </c:pt>
                <c:pt idx="276">
                  <c:v>6803.9169413248701</c:v>
                </c:pt>
                <c:pt idx="277">
                  <c:v>6810.074267578123</c:v>
                </c:pt>
                <c:pt idx="278">
                  <c:v>8699.3837727864575</c:v>
                </c:pt>
                <c:pt idx="279">
                  <c:v>6938.0778645833334</c:v>
                </c:pt>
                <c:pt idx="280">
                  <c:v>6527.464029947917</c:v>
                </c:pt>
                <c:pt idx="281">
                  <c:v>6971.9708333333338</c:v>
                </c:pt>
                <c:pt idx="282">
                  <c:v>7033.1171875</c:v>
                </c:pt>
                <c:pt idx="283">
                  <c:v>6842.0576822916664</c:v>
                </c:pt>
                <c:pt idx="284">
                  <c:v>6241.8210286458334</c:v>
                </c:pt>
                <c:pt idx="285">
                  <c:v>6215.4410156249996</c:v>
                </c:pt>
                <c:pt idx="286">
                  <c:v>7214.4516927083332</c:v>
                </c:pt>
                <c:pt idx="287">
                  <c:v>7917.763997395833</c:v>
                </c:pt>
                <c:pt idx="288">
                  <c:v>6992.1354736328103</c:v>
                </c:pt>
                <c:pt idx="289">
                  <c:v>6516.807942708333</c:v>
                </c:pt>
                <c:pt idx="290">
                  <c:v>6717.7983886718748</c:v>
                </c:pt>
                <c:pt idx="291">
                  <c:v>6702.7756510416666</c:v>
                </c:pt>
                <c:pt idx="292">
                  <c:v>6688.5669433593748</c:v>
                </c:pt>
                <c:pt idx="293">
                  <c:v>5871.9385416666664</c:v>
                </c:pt>
                <c:pt idx="294">
                  <c:v>8131.4096354166668</c:v>
                </c:pt>
                <c:pt idx="295">
                  <c:v>6789.430712890623</c:v>
                </c:pt>
                <c:pt idx="296">
                  <c:v>6734.7471333821613</c:v>
                </c:pt>
                <c:pt idx="297">
                  <c:v>7090.7992510477698</c:v>
                </c:pt>
                <c:pt idx="298">
                  <c:v>6715.78125</c:v>
                </c:pt>
                <c:pt idx="299">
                  <c:v>7155.5927083333336</c:v>
                </c:pt>
                <c:pt idx="300">
                  <c:v>5885.3633463541664</c:v>
                </c:pt>
                <c:pt idx="301">
                  <c:v>7574.3446614583336</c:v>
                </c:pt>
                <c:pt idx="302">
                  <c:v>7809.49777018229</c:v>
                </c:pt>
                <c:pt idx="303">
                  <c:v>7035.4503662109355</c:v>
                </c:pt>
                <c:pt idx="304">
                  <c:v>7118.0480743408207</c:v>
                </c:pt>
                <c:pt idx="305">
                  <c:v>7188.7782552083336</c:v>
                </c:pt>
                <c:pt idx="306">
                  <c:v>7162.3595052083338</c:v>
                </c:pt>
                <c:pt idx="307">
                  <c:v>7329.7174641927068</c:v>
                </c:pt>
                <c:pt idx="308">
                  <c:v>7973.3603535970051</c:v>
                </c:pt>
                <c:pt idx="309">
                  <c:v>5968.6195312500004</c:v>
                </c:pt>
                <c:pt idx="310">
                  <c:v>6642.5492187500004</c:v>
                </c:pt>
                <c:pt idx="311">
                  <c:v>6258.219889322917</c:v>
                </c:pt>
                <c:pt idx="312">
                  <c:v>7549.6208333333334</c:v>
                </c:pt>
                <c:pt idx="313">
                  <c:v>6691.1058268229162</c:v>
                </c:pt>
                <c:pt idx="314">
                  <c:v>7107.595052083333</c:v>
                </c:pt>
                <c:pt idx="315">
                  <c:v>7135.4447916666668</c:v>
                </c:pt>
                <c:pt idx="316">
                  <c:v>6571.0860677083338</c:v>
                </c:pt>
                <c:pt idx="317">
                  <c:v>7973.4834635416664</c:v>
                </c:pt>
                <c:pt idx="318">
                  <c:v>7262.6587239583332</c:v>
                </c:pt>
                <c:pt idx="319">
                  <c:v>7795.7231119791668</c:v>
                </c:pt>
                <c:pt idx="320">
                  <c:v>7104.8709635416662</c:v>
                </c:pt>
                <c:pt idx="321">
                  <c:v>6723.8696777343748</c:v>
                </c:pt>
                <c:pt idx="322">
                  <c:v>6358.754557291667</c:v>
                </c:pt>
                <c:pt idx="323">
                  <c:v>7626.8681477864566</c:v>
                </c:pt>
                <c:pt idx="324">
                  <c:v>6493.1583333333338</c:v>
                </c:pt>
                <c:pt idx="325">
                  <c:v>6972.45751953125</c:v>
                </c:pt>
                <c:pt idx="326">
                  <c:v>6537.0886718749998</c:v>
                </c:pt>
                <c:pt idx="327">
                  <c:v>5973.795491536458</c:v>
                </c:pt>
                <c:pt idx="328">
                  <c:v>6943.5599609375004</c:v>
                </c:pt>
                <c:pt idx="329">
                  <c:v>6799.5578450520834</c:v>
                </c:pt>
                <c:pt idx="330">
                  <c:v>8011.5895833333334</c:v>
                </c:pt>
                <c:pt idx="331">
                  <c:v>6607.4678385416664</c:v>
                </c:pt>
                <c:pt idx="332">
                  <c:v>7558.769417317706</c:v>
                </c:pt>
                <c:pt idx="333">
                  <c:v>6523.4658345540365</c:v>
                </c:pt>
                <c:pt idx="334">
                  <c:v>6151.8782226562498</c:v>
                </c:pt>
                <c:pt idx="335">
                  <c:v>6575.5546875</c:v>
                </c:pt>
                <c:pt idx="336">
                  <c:v>7671.4854166666664</c:v>
                </c:pt>
                <c:pt idx="337">
                  <c:v>7350.2868489583334</c:v>
                </c:pt>
                <c:pt idx="338">
                  <c:v>7188.0805826822916</c:v>
                </c:pt>
                <c:pt idx="339">
                  <c:v>7229.0322916666664</c:v>
                </c:pt>
                <c:pt idx="340">
                  <c:v>7803.2091145833338</c:v>
                </c:pt>
                <c:pt idx="341">
                  <c:v>7773.3197916666668</c:v>
                </c:pt>
                <c:pt idx="342">
                  <c:v>6670.8291666666664</c:v>
                </c:pt>
                <c:pt idx="343">
                  <c:v>7019.7041666666664</c:v>
                </c:pt>
                <c:pt idx="344">
                  <c:v>6286.8435546874998</c:v>
                </c:pt>
                <c:pt idx="345">
                  <c:v>6586.1437500000002</c:v>
                </c:pt>
                <c:pt idx="346">
                  <c:v>6047.1700520833338</c:v>
                </c:pt>
                <c:pt idx="347">
                  <c:v>6734.3757812499998</c:v>
                </c:pt>
                <c:pt idx="348">
                  <c:v>6713.4330566406234</c:v>
                </c:pt>
                <c:pt idx="349">
                  <c:v>6502.1315572102867</c:v>
                </c:pt>
                <c:pt idx="350">
                  <c:v>7617.875</c:v>
                </c:pt>
                <c:pt idx="351">
                  <c:v>6675.9071614583336</c:v>
                </c:pt>
                <c:pt idx="352">
                  <c:v>6969.5787272135412</c:v>
                </c:pt>
                <c:pt idx="353">
                  <c:v>7263.2631510416668</c:v>
                </c:pt>
                <c:pt idx="354">
                  <c:v>6919.5655761718726</c:v>
                </c:pt>
                <c:pt idx="355">
                  <c:v>7165.5791605631503</c:v>
                </c:pt>
                <c:pt idx="356">
                  <c:v>6860.0028638203939</c:v>
                </c:pt>
                <c:pt idx="357">
                  <c:v>7371.8389322916664</c:v>
                </c:pt>
                <c:pt idx="358">
                  <c:v>7408.5343098958338</c:v>
                </c:pt>
                <c:pt idx="359">
                  <c:v>6917.5249999999996</c:v>
                </c:pt>
                <c:pt idx="360">
                  <c:v>6087.0542968749996</c:v>
                </c:pt>
                <c:pt idx="361">
                  <c:v>7348.621419270833</c:v>
                </c:pt>
                <c:pt idx="362">
                  <c:v>7136.4962890625002</c:v>
                </c:pt>
                <c:pt idx="363">
                  <c:v>6819.5226888020834</c:v>
                </c:pt>
                <c:pt idx="364">
                  <c:v>6293.8308593749998</c:v>
                </c:pt>
                <c:pt idx="365">
                  <c:v>7354.3384114583332</c:v>
                </c:pt>
                <c:pt idx="366">
                  <c:v>7453.950520833333</c:v>
                </c:pt>
                <c:pt idx="367">
                  <c:v>7515.8200358072918</c:v>
                </c:pt>
                <c:pt idx="368">
                  <c:v>7605.4716145833336</c:v>
                </c:pt>
                <c:pt idx="369">
                  <c:v>7648.252604166667</c:v>
                </c:pt>
                <c:pt idx="370">
                  <c:v>7733.6675781249996</c:v>
                </c:pt>
                <c:pt idx="371">
                  <c:v>6674.2120930989586</c:v>
                </c:pt>
                <c:pt idx="372">
                  <c:v>6989.4111979166664</c:v>
                </c:pt>
                <c:pt idx="373">
                  <c:v>7128.3616861979162</c:v>
                </c:pt>
                <c:pt idx="374">
                  <c:v>7537.0422688802082</c:v>
                </c:pt>
                <c:pt idx="375">
                  <c:v>6300.2051757812496</c:v>
                </c:pt>
                <c:pt idx="376">
                  <c:v>7329.0007934570303</c:v>
                </c:pt>
                <c:pt idx="377">
                  <c:v>7125.7919286092101</c:v>
                </c:pt>
                <c:pt idx="378">
                  <c:v>7097.5561688105236</c:v>
                </c:pt>
                <c:pt idx="379">
                  <c:v>8033.5231770833334</c:v>
                </c:pt>
                <c:pt idx="380">
                  <c:v>7700.3217447916668</c:v>
                </c:pt>
                <c:pt idx="381">
                  <c:v>6536.50118815104</c:v>
                </c:pt>
                <c:pt idx="382">
                  <c:v>7216.3523946126306</c:v>
                </c:pt>
                <c:pt idx="383">
                  <c:v>6321.2431640625</c:v>
                </c:pt>
                <c:pt idx="384">
                  <c:v>7245.6718017578105</c:v>
                </c:pt>
                <c:pt idx="385">
                  <c:v>7251.7921783447237</c:v>
                </c:pt>
                <c:pt idx="386">
                  <c:v>8049.6132150014228</c:v>
                </c:pt>
                <c:pt idx="387">
                  <c:v>7168.9791178385394</c:v>
                </c:pt>
                <c:pt idx="388">
                  <c:v>7198.7339131673152</c:v>
                </c:pt>
                <c:pt idx="389">
                  <c:v>7700.8451822916668</c:v>
                </c:pt>
                <c:pt idx="390">
                  <c:v>7029.5478841145832</c:v>
                </c:pt>
                <c:pt idx="391">
                  <c:v>7491.048579915363</c:v>
                </c:pt>
                <c:pt idx="392">
                  <c:v>6987.586588541667</c:v>
                </c:pt>
                <c:pt idx="393">
                  <c:v>7676.6466145833338</c:v>
                </c:pt>
                <c:pt idx="394">
                  <c:v>6898.5920247395834</c:v>
                </c:pt>
                <c:pt idx="395">
                  <c:v>7823.6580729166662</c:v>
                </c:pt>
                <c:pt idx="396">
                  <c:v>7090.9980143229168</c:v>
                </c:pt>
                <c:pt idx="397">
                  <c:v>7384.6531249999998</c:v>
                </c:pt>
                <c:pt idx="398">
                  <c:v>7315.3384114583332</c:v>
                </c:pt>
                <c:pt idx="399">
                  <c:v>6242.6039062500004</c:v>
                </c:pt>
                <c:pt idx="400">
                  <c:v>7460.7894205729162</c:v>
                </c:pt>
                <c:pt idx="401">
                  <c:v>6860.35</c:v>
                </c:pt>
                <c:pt idx="402">
                  <c:v>7243.7497070312502</c:v>
                </c:pt>
                <c:pt idx="403">
                  <c:v>7620.5145833333336</c:v>
                </c:pt>
                <c:pt idx="404">
                  <c:v>6981.0419270833336</c:v>
                </c:pt>
                <c:pt idx="405">
                  <c:v>7298.66183268229</c:v>
                </c:pt>
                <c:pt idx="406">
                  <c:v>8176.2556620279947</c:v>
                </c:pt>
                <c:pt idx="407">
                  <c:v>6869.708984375</c:v>
                </c:pt>
                <c:pt idx="408">
                  <c:v>7662.2</c:v>
                </c:pt>
                <c:pt idx="409">
                  <c:v>7260.3631510416662</c:v>
                </c:pt>
                <c:pt idx="410">
                  <c:v>6808.4501302083336</c:v>
                </c:pt>
                <c:pt idx="411">
                  <c:v>7156.0606770833338</c:v>
                </c:pt>
                <c:pt idx="412">
                  <c:v>7589.020182291667</c:v>
                </c:pt>
                <c:pt idx="413">
                  <c:v>6626.383463541667</c:v>
                </c:pt>
                <c:pt idx="414">
                  <c:v>7580.4222330729162</c:v>
                </c:pt>
                <c:pt idx="415">
                  <c:v>6850.623697916667</c:v>
                </c:pt>
                <c:pt idx="416">
                  <c:v>6510.643229166667</c:v>
                </c:pt>
                <c:pt idx="417">
                  <c:v>7024.6860677083332</c:v>
                </c:pt>
                <c:pt idx="418">
                  <c:v>7159.2020833333336</c:v>
                </c:pt>
                <c:pt idx="419">
                  <c:v>7805.4210937500002</c:v>
                </c:pt>
                <c:pt idx="420">
                  <c:v>7396.6915364583338</c:v>
                </c:pt>
                <c:pt idx="421">
                  <c:v>6870.5436360677068</c:v>
                </c:pt>
                <c:pt idx="422">
                  <c:v>6485.4378763834638</c:v>
                </c:pt>
                <c:pt idx="423">
                  <c:v>7355.2282552083334</c:v>
                </c:pt>
                <c:pt idx="424">
                  <c:v>6963.9971354166664</c:v>
                </c:pt>
                <c:pt idx="425">
                  <c:v>7680.2070638020832</c:v>
                </c:pt>
                <c:pt idx="426">
                  <c:v>6858.3669555664037</c:v>
                </c:pt>
                <c:pt idx="427">
                  <c:v>6350.1339192708338</c:v>
                </c:pt>
                <c:pt idx="428">
                  <c:v>6280.33984375</c:v>
                </c:pt>
                <c:pt idx="429">
                  <c:v>6905.138427734375</c:v>
                </c:pt>
                <c:pt idx="430">
                  <c:v>7157.9575520833332</c:v>
                </c:pt>
                <c:pt idx="431">
                  <c:v>6779.5204752604168</c:v>
                </c:pt>
                <c:pt idx="432">
                  <c:v>7830.1654947916668</c:v>
                </c:pt>
                <c:pt idx="433">
                  <c:v>6522.0308593749996</c:v>
                </c:pt>
                <c:pt idx="434">
                  <c:v>6449.4922688802062</c:v>
                </c:pt>
                <c:pt idx="435">
                  <c:v>6752.763616943359</c:v>
                </c:pt>
                <c:pt idx="436">
                  <c:v>6752.4122395833338</c:v>
                </c:pt>
                <c:pt idx="437">
                  <c:v>5977.744791666667</c:v>
                </c:pt>
                <c:pt idx="438">
                  <c:v>7390.7580729166666</c:v>
                </c:pt>
                <c:pt idx="439">
                  <c:v>7642.7157226562504</c:v>
                </c:pt>
                <c:pt idx="440">
                  <c:v>7318.843636067706</c:v>
                </c:pt>
                <c:pt idx="441">
                  <c:v>6437.704833984375</c:v>
                </c:pt>
                <c:pt idx="442">
                  <c:v>6804.6928059895836</c:v>
                </c:pt>
                <c:pt idx="443">
                  <c:v>6987.2920572916664</c:v>
                </c:pt>
                <c:pt idx="444">
                  <c:v>6364.7639322916666</c:v>
                </c:pt>
                <c:pt idx="445">
                  <c:v>7893.2415527343746</c:v>
                </c:pt>
                <c:pt idx="446">
                  <c:v>6261.9604166666668</c:v>
                </c:pt>
                <c:pt idx="447">
                  <c:v>6852.6550781249998</c:v>
                </c:pt>
                <c:pt idx="448">
                  <c:v>7551.2850260416662</c:v>
                </c:pt>
                <c:pt idx="449">
                  <c:v>7246.7921875000002</c:v>
                </c:pt>
                <c:pt idx="450">
                  <c:v>6843.9770833333332</c:v>
                </c:pt>
                <c:pt idx="451">
                  <c:v>7484.6590494791662</c:v>
                </c:pt>
                <c:pt idx="452">
                  <c:v>6290.9792968749998</c:v>
                </c:pt>
                <c:pt idx="453">
                  <c:v>6980.1483072916662</c:v>
                </c:pt>
                <c:pt idx="454">
                  <c:v>6623.5375000000004</c:v>
                </c:pt>
                <c:pt idx="455">
                  <c:v>6818.576822916667</c:v>
                </c:pt>
                <c:pt idx="456">
                  <c:v>8109.3377604166662</c:v>
                </c:pt>
                <c:pt idx="457">
                  <c:v>6737.9914388020834</c:v>
                </c:pt>
                <c:pt idx="458">
                  <c:v>7694.8479980468746</c:v>
                </c:pt>
                <c:pt idx="459">
                  <c:v>7117.5692708333336</c:v>
                </c:pt>
                <c:pt idx="460">
                  <c:v>7281.5020833333338</c:v>
                </c:pt>
                <c:pt idx="461">
                  <c:v>7560.1623697916666</c:v>
                </c:pt>
                <c:pt idx="462">
                  <c:v>6770.059244791667</c:v>
                </c:pt>
                <c:pt idx="463">
                  <c:v>6959.6138020833332</c:v>
                </c:pt>
                <c:pt idx="464">
                  <c:v>7858.9044270833338</c:v>
                </c:pt>
                <c:pt idx="465">
                  <c:v>6435.4730468750004</c:v>
                </c:pt>
                <c:pt idx="466">
                  <c:v>6863.0328450520838</c:v>
                </c:pt>
                <c:pt idx="467">
                  <c:v>8003.4295572916662</c:v>
                </c:pt>
                <c:pt idx="468">
                  <c:v>6519.0095052083334</c:v>
                </c:pt>
                <c:pt idx="469">
                  <c:v>7346.0313964843754</c:v>
                </c:pt>
                <c:pt idx="470">
                  <c:v>6247.5068033854168</c:v>
                </c:pt>
                <c:pt idx="471">
                  <c:v>7231.078125</c:v>
                </c:pt>
                <c:pt idx="472">
                  <c:v>7200.3132812499998</c:v>
                </c:pt>
                <c:pt idx="473">
                  <c:v>7231.001953125</c:v>
                </c:pt>
                <c:pt idx="474">
                  <c:v>7558.9833333333336</c:v>
                </c:pt>
                <c:pt idx="475">
                  <c:v>7062.3812500000004</c:v>
                </c:pt>
                <c:pt idx="476">
                  <c:v>6811.1723958333332</c:v>
                </c:pt>
                <c:pt idx="477">
                  <c:v>8109.2666666666664</c:v>
                </c:pt>
                <c:pt idx="478">
                  <c:v>7032.076171875</c:v>
                </c:pt>
                <c:pt idx="479">
                  <c:v>6920.3060546875004</c:v>
                </c:pt>
                <c:pt idx="480">
                  <c:v>7527.512369791667</c:v>
                </c:pt>
                <c:pt idx="481">
                  <c:v>7450.6361979166668</c:v>
                </c:pt>
                <c:pt idx="482">
                  <c:v>6953.108723958333</c:v>
                </c:pt>
                <c:pt idx="483">
                  <c:v>7846.95068359375</c:v>
                </c:pt>
                <c:pt idx="484">
                  <c:v>6930.7585327148436</c:v>
                </c:pt>
                <c:pt idx="485">
                  <c:v>7454.2631510416668</c:v>
                </c:pt>
                <c:pt idx="486">
                  <c:v>7679.333333333333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fitness2!$AG$1</c:f>
              <c:strCache>
                <c:ptCount val="1"/>
                <c:pt idx="0">
                  <c:v>Maior Fitness</c:v>
                </c:pt>
              </c:strCache>
            </c:strRef>
          </c:tx>
          <c:marker>
            <c:symbol val="none"/>
          </c:marker>
          <c:val>
            <c:numRef>
              <c:f>fitness2!$AG$2:$AG$488</c:f>
              <c:numCache>
                <c:formatCode>General</c:formatCode>
                <c:ptCount val="487"/>
                <c:pt idx="0">
                  <c:v>1114</c:v>
                </c:pt>
                <c:pt idx="1">
                  <c:v>13013.5</c:v>
                </c:pt>
                <c:pt idx="2">
                  <c:v>9046.28125</c:v>
                </c:pt>
                <c:pt idx="3">
                  <c:v>12811</c:v>
                </c:pt>
                <c:pt idx="4">
                  <c:v>13168.75</c:v>
                </c:pt>
                <c:pt idx="5">
                  <c:v>13029.25</c:v>
                </c:pt>
                <c:pt idx="6">
                  <c:v>12961</c:v>
                </c:pt>
                <c:pt idx="7">
                  <c:v>11821</c:v>
                </c:pt>
                <c:pt idx="8">
                  <c:v>12980.5</c:v>
                </c:pt>
                <c:pt idx="9">
                  <c:v>13004.5</c:v>
                </c:pt>
                <c:pt idx="10">
                  <c:v>13144</c:v>
                </c:pt>
                <c:pt idx="11">
                  <c:v>12907.8203125</c:v>
                </c:pt>
                <c:pt idx="12">
                  <c:v>12921.15625</c:v>
                </c:pt>
                <c:pt idx="13">
                  <c:v>13082.5</c:v>
                </c:pt>
                <c:pt idx="14">
                  <c:v>13000</c:v>
                </c:pt>
                <c:pt idx="15">
                  <c:v>13132.75</c:v>
                </c:pt>
                <c:pt idx="16">
                  <c:v>13115.5</c:v>
                </c:pt>
                <c:pt idx="17">
                  <c:v>13112.5</c:v>
                </c:pt>
                <c:pt idx="18">
                  <c:v>13046.5</c:v>
                </c:pt>
                <c:pt idx="19">
                  <c:v>13148.5</c:v>
                </c:pt>
                <c:pt idx="20">
                  <c:v>13110.4375</c:v>
                </c:pt>
                <c:pt idx="21">
                  <c:v>13081.9375</c:v>
                </c:pt>
                <c:pt idx="22">
                  <c:v>12874</c:v>
                </c:pt>
                <c:pt idx="23">
                  <c:v>13116.25</c:v>
                </c:pt>
                <c:pt idx="24">
                  <c:v>13161.25</c:v>
                </c:pt>
                <c:pt idx="25">
                  <c:v>13158.25</c:v>
                </c:pt>
                <c:pt idx="26">
                  <c:v>13124.5</c:v>
                </c:pt>
                <c:pt idx="27">
                  <c:v>13142.5</c:v>
                </c:pt>
                <c:pt idx="28">
                  <c:v>13144</c:v>
                </c:pt>
                <c:pt idx="29">
                  <c:v>13132.75</c:v>
                </c:pt>
                <c:pt idx="30">
                  <c:v>13126.75</c:v>
                </c:pt>
                <c:pt idx="31">
                  <c:v>13096</c:v>
                </c:pt>
                <c:pt idx="32">
                  <c:v>13010.69921875</c:v>
                </c:pt>
                <c:pt idx="33">
                  <c:v>13180</c:v>
                </c:pt>
                <c:pt idx="34">
                  <c:v>13106.5</c:v>
                </c:pt>
                <c:pt idx="35">
                  <c:v>13159</c:v>
                </c:pt>
                <c:pt idx="36">
                  <c:v>13065.25</c:v>
                </c:pt>
                <c:pt idx="37">
                  <c:v>13084</c:v>
                </c:pt>
                <c:pt idx="38">
                  <c:v>13081</c:v>
                </c:pt>
                <c:pt idx="39">
                  <c:v>13148.5</c:v>
                </c:pt>
                <c:pt idx="40">
                  <c:v>13045.2900390625</c:v>
                </c:pt>
                <c:pt idx="41">
                  <c:v>13018</c:v>
                </c:pt>
                <c:pt idx="42">
                  <c:v>12982</c:v>
                </c:pt>
                <c:pt idx="43">
                  <c:v>13042</c:v>
                </c:pt>
                <c:pt idx="44">
                  <c:v>13062.25</c:v>
                </c:pt>
                <c:pt idx="45">
                  <c:v>13053.15625</c:v>
                </c:pt>
                <c:pt idx="46">
                  <c:v>13117</c:v>
                </c:pt>
                <c:pt idx="47">
                  <c:v>13081</c:v>
                </c:pt>
                <c:pt idx="48">
                  <c:v>13048</c:v>
                </c:pt>
                <c:pt idx="49">
                  <c:v>13095.25</c:v>
                </c:pt>
                <c:pt idx="50">
                  <c:v>13039</c:v>
                </c:pt>
                <c:pt idx="51">
                  <c:v>13088.03125</c:v>
                </c:pt>
                <c:pt idx="52">
                  <c:v>13111</c:v>
                </c:pt>
                <c:pt idx="53">
                  <c:v>13117</c:v>
                </c:pt>
                <c:pt idx="54">
                  <c:v>13142.5</c:v>
                </c:pt>
                <c:pt idx="55">
                  <c:v>13145.3125</c:v>
                </c:pt>
                <c:pt idx="56">
                  <c:v>13154.5</c:v>
                </c:pt>
                <c:pt idx="57">
                  <c:v>13142.5</c:v>
                </c:pt>
                <c:pt idx="58">
                  <c:v>13162</c:v>
                </c:pt>
                <c:pt idx="59">
                  <c:v>13190.5</c:v>
                </c:pt>
                <c:pt idx="60">
                  <c:v>13180</c:v>
                </c:pt>
                <c:pt idx="61">
                  <c:v>13156</c:v>
                </c:pt>
                <c:pt idx="62">
                  <c:v>13124.5</c:v>
                </c:pt>
                <c:pt idx="63">
                  <c:v>13167.8125</c:v>
                </c:pt>
                <c:pt idx="64">
                  <c:v>13117</c:v>
                </c:pt>
                <c:pt idx="65">
                  <c:v>13118.5</c:v>
                </c:pt>
                <c:pt idx="66">
                  <c:v>13183.75</c:v>
                </c:pt>
                <c:pt idx="67">
                  <c:v>13175.5</c:v>
                </c:pt>
                <c:pt idx="68">
                  <c:v>13185.0625</c:v>
                </c:pt>
                <c:pt idx="69">
                  <c:v>13169.40625</c:v>
                </c:pt>
                <c:pt idx="70">
                  <c:v>13132.92578125</c:v>
                </c:pt>
                <c:pt idx="71">
                  <c:v>13186</c:v>
                </c:pt>
                <c:pt idx="72">
                  <c:v>13159.75</c:v>
                </c:pt>
                <c:pt idx="73">
                  <c:v>13159.75</c:v>
                </c:pt>
                <c:pt idx="74">
                  <c:v>13180</c:v>
                </c:pt>
                <c:pt idx="75">
                  <c:v>13159</c:v>
                </c:pt>
                <c:pt idx="76">
                  <c:v>13158.25</c:v>
                </c:pt>
                <c:pt idx="77">
                  <c:v>13177</c:v>
                </c:pt>
                <c:pt idx="78">
                  <c:v>13139.5</c:v>
                </c:pt>
                <c:pt idx="79">
                  <c:v>13174</c:v>
                </c:pt>
                <c:pt idx="80">
                  <c:v>13147</c:v>
                </c:pt>
                <c:pt idx="81">
                  <c:v>13153</c:v>
                </c:pt>
                <c:pt idx="82">
                  <c:v>13111</c:v>
                </c:pt>
                <c:pt idx="83">
                  <c:v>13137.25</c:v>
                </c:pt>
                <c:pt idx="84">
                  <c:v>13153</c:v>
                </c:pt>
                <c:pt idx="85">
                  <c:v>12818.37109375</c:v>
                </c:pt>
                <c:pt idx="86">
                  <c:v>13126</c:v>
                </c:pt>
                <c:pt idx="87">
                  <c:v>13157.5</c:v>
                </c:pt>
                <c:pt idx="88">
                  <c:v>13155.4375</c:v>
                </c:pt>
                <c:pt idx="89">
                  <c:v>12994</c:v>
                </c:pt>
                <c:pt idx="90">
                  <c:v>13144</c:v>
                </c:pt>
                <c:pt idx="91">
                  <c:v>13129</c:v>
                </c:pt>
                <c:pt idx="92">
                  <c:v>12961.75</c:v>
                </c:pt>
                <c:pt idx="93">
                  <c:v>13104.25</c:v>
                </c:pt>
                <c:pt idx="94">
                  <c:v>13125.25</c:v>
                </c:pt>
                <c:pt idx="95">
                  <c:v>10629.25</c:v>
                </c:pt>
                <c:pt idx="96">
                  <c:v>13099</c:v>
                </c:pt>
                <c:pt idx="97">
                  <c:v>10647.25</c:v>
                </c:pt>
                <c:pt idx="98">
                  <c:v>13129</c:v>
                </c:pt>
                <c:pt idx="99">
                  <c:v>13115.5</c:v>
                </c:pt>
                <c:pt idx="100">
                  <c:v>12800.6875</c:v>
                </c:pt>
                <c:pt idx="101">
                  <c:v>13091.7109375</c:v>
                </c:pt>
                <c:pt idx="102">
                  <c:v>13112.5</c:v>
                </c:pt>
                <c:pt idx="103">
                  <c:v>13159.75</c:v>
                </c:pt>
                <c:pt idx="104">
                  <c:v>13125.25</c:v>
                </c:pt>
                <c:pt idx="105">
                  <c:v>13145.5</c:v>
                </c:pt>
                <c:pt idx="106">
                  <c:v>13142.6875</c:v>
                </c:pt>
                <c:pt idx="107">
                  <c:v>13124.5</c:v>
                </c:pt>
                <c:pt idx="108">
                  <c:v>13099.5625</c:v>
                </c:pt>
                <c:pt idx="109">
                  <c:v>13120</c:v>
                </c:pt>
                <c:pt idx="110">
                  <c:v>13090</c:v>
                </c:pt>
                <c:pt idx="111">
                  <c:v>13087.75</c:v>
                </c:pt>
                <c:pt idx="112">
                  <c:v>13098.25</c:v>
                </c:pt>
                <c:pt idx="113">
                  <c:v>13117.75</c:v>
                </c:pt>
                <c:pt idx="114">
                  <c:v>13151.5</c:v>
                </c:pt>
                <c:pt idx="115">
                  <c:v>13160.5</c:v>
                </c:pt>
                <c:pt idx="116">
                  <c:v>13168.5625</c:v>
                </c:pt>
                <c:pt idx="117">
                  <c:v>13142.5</c:v>
                </c:pt>
                <c:pt idx="118">
                  <c:v>13174</c:v>
                </c:pt>
                <c:pt idx="119">
                  <c:v>13157.5</c:v>
                </c:pt>
                <c:pt idx="120">
                  <c:v>13124.5</c:v>
                </c:pt>
                <c:pt idx="121">
                  <c:v>13117</c:v>
                </c:pt>
                <c:pt idx="122">
                  <c:v>13157.5</c:v>
                </c:pt>
                <c:pt idx="123">
                  <c:v>13168.1875</c:v>
                </c:pt>
                <c:pt idx="124">
                  <c:v>13164.25</c:v>
                </c:pt>
                <c:pt idx="125">
                  <c:v>13135</c:v>
                </c:pt>
                <c:pt idx="126">
                  <c:v>13124.5</c:v>
                </c:pt>
                <c:pt idx="127">
                  <c:v>13145.5</c:v>
                </c:pt>
                <c:pt idx="128">
                  <c:v>13129.75</c:v>
                </c:pt>
                <c:pt idx="129">
                  <c:v>13207</c:v>
                </c:pt>
                <c:pt idx="130">
                  <c:v>13108</c:v>
                </c:pt>
                <c:pt idx="131">
                  <c:v>13111</c:v>
                </c:pt>
                <c:pt idx="132">
                  <c:v>13115.875</c:v>
                </c:pt>
                <c:pt idx="133">
                  <c:v>13147</c:v>
                </c:pt>
                <c:pt idx="134">
                  <c:v>13189</c:v>
                </c:pt>
                <c:pt idx="135">
                  <c:v>13158.625</c:v>
                </c:pt>
                <c:pt idx="136">
                  <c:v>13183.75</c:v>
                </c:pt>
                <c:pt idx="137">
                  <c:v>13189</c:v>
                </c:pt>
                <c:pt idx="138">
                  <c:v>13046.8427734375</c:v>
                </c:pt>
                <c:pt idx="139">
                  <c:v>13154.5</c:v>
                </c:pt>
                <c:pt idx="140">
                  <c:v>13026.25</c:v>
                </c:pt>
                <c:pt idx="141">
                  <c:v>13117</c:v>
                </c:pt>
                <c:pt idx="142">
                  <c:v>13084</c:v>
                </c:pt>
                <c:pt idx="143">
                  <c:v>13127.5</c:v>
                </c:pt>
                <c:pt idx="144">
                  <c:v>13153</c:v>
                </c:pt>
                <c:pt idx="145">
                  <c:v>13180</c:v>
                </c:pt>
                <c:pt idx="146">
                  <c:v>13144</c:v>
                </c:pt>
                <c:pt idx="147">
                  <c:v>13151.5</c:v>
                </c:pt>
                <c:pt idx="148">
                  <c:v>13192</c:v>
                </c:pt>
                <c:pt idx="149">
                  <c:v>13117</c:v>
                </c:pt>
                <c:pt idx="150">
                  <c:v>13093</c:v>
                </c:pt>
                <c:pt idx="151">
                  <c:v>13127.5</c:v>
                </c:pt>
                <c:pt idx="152">
                  <c:v>13096.75</c:v>
                </c:pt>
                <c:pt idx="153">
                  <c:v>13071.71875</c:v>
                </c:pt>
                <c:pt idx="154">
                  <c:v>13141</c:v>
                </c:pt>
                <c:pt idx="155">
                  <c:v>13150</c:v>
                </c:pt>
                <c:pt idx="156">
                  <c:v>10591.75</c:v>
                </c:pt>
                <c:pt idx="157">
                  <c:v>13105</c:v>
                </c:pt>
                <c:pt idx="158">
                  <c:v>13121.5</c:v>
                </c:pt>
                <c:pt idx="159">
                  <c:v>13074.25</c:v>
                </c:pt>
                <c:pt idx="160">
                  <c:v>13064.5</c:v>
                </c:pt>
                <c:pt idx="161">
                  <c:v>13041.25</c:v>
                </c:pt>
                <c:pt idx="162">
                  <c:v>13113.25</c:v>
                </c:pt>
                <c:pt idx="163">
                  <c:v>13058.5</c:v>
                </c:pt>
                <c:pt idx="164">
                  <c:v>13137.25</c:v>
                </c:pt>
                <c:pt idx="165">
                  <c:v>13009.75</c:v>
                </c:pt>
                <c:pt idx="166">
                  <c:v>13099.75</c:v>
                </c:pt>
                <c:pt idx="167">
                  <c:v>13088.5</c:v>
                </c:pt>
                <c:pt idx="168">
                  <c:v>13096.75</c:v>
                </c:pt>
                <c:pt idx="169">
                  <c:v>13090</c:v>
                </c:pt>
                <c:pt idx="170">
                  <c:v>13079.5</c:v>
                </c:pt>
                <c:pt idx="171">
                  <c:v>13099</c:v>
                </c:pt>
                <c:pt idx="172">
                  <c:v>13112.5</c:v>
                </c:pt>
                <c:pt idx="173">
                  <c:v>13084.75</c:v>
                </c:pt>
                <c:pt idx="174">
                  <c:v>13210</c:v>
                </c:pt>
                <c:pt idx="175">
                  <c:v>13098.25</c:v>
                </c:pt>
                <c:pt idx="176">
                  <c:v>12982</c:v>
                </c:pt>
                <c:pt idx="177">
                  <c:v>12767.67578125</c:v>
                </c:pt>
                <c:pt idx="178">
                  <c:v>13132.75</c:v>
                </c:pt>
                <c:pt idx="179">
                  <c:v>13098.25</c:v>
                </c:pt>
                <c:pt idx="180">
                  <c:v>13078.1875</c:v>
                </c:pt>
                <c:pt idx="181">
                  <c:v>13067.5</c:v>
                </c:pt>
                <c:pt idx="182">
                  <c:v>13121.5</c:v>
                </c:pt>
                <c:pt idx="183">
                  <c:v>13133.5</c:v>
                </c:pt>
                <c:pt idx="184">
                  <c:v>13103.5</c:v>
                </c:pt>
                <c:pt idx="185">
                  <c:v>13093</c:v>
                </c:pt>
                <c:pt idx="186">
                  <c:v>13097.5</c:v>
                </c:pt>
                <c:pt idx="187">
                  <c:v>13129</c:v>
                </c:pt>
                <c:pt idx="188">
                  <c:v>13124.5</c:v>
                </c:pt>
                <c:pt idx="189">
                  <c:v>13136.5</c:v>
                </c:pt>
                <c:pt idx="190">
                  <c:v>13051</c:v>
                </c:pt>
                <c:pt idx="191">
                  <c:v>13054</c:v>
                </c:pt>
                <c:pt idx="192">
                  <c:v>13089.625</c:v>
                </c:pt>
                <c:pt idx="193">
                  <c:v>13099.75</c:v>
                </c:pt>
                <c:pt idx="194">
                  <c:v>13111</c:v>
                </c:pt>
                <c:pt idx="195">
                  <c:v>13047.25</c:v>
                </c:pt>
                <c:pt idx="196">
                  <c:v>13013.5</c:v>
                </c:pt>
                <c:pt idx="197">
                  <c:v>13087</c:v>
                </c:pt>
                <c:pt idx="198">
                  <c:v>13144.75</c:v>
                </c:pt>
                <c:pt idx="199">
                  <c:v>13102</c:v>
                </c:pt>
                <c:pt idx="200">
                  <c:v>13105.65625</c:v>
                </c:pt>
                <c:pt idx="201">
                  <c:v>13141</c:v>
                </c:pt>
                <c:pt idx="202">
                  <c:v>13132</c:v>
                </c:pt>
                <c:pt idx="203">
                  <c:v>13037.875</c:v>
                </c:pt>
                <c:pt idx="204">
                  <c:v>13096</c:v>
                </c:pt>
                <c:pt idx="205">
                  <c:v>13031.5</c:v>
                </c:pt>
                <c:pt idx="206">
                  <c:v>13186</c:v>
                </c:pt>
                <c:pt idx="207">
                  <c:v>11628.257232665999</c:v>
                </c:pt>
                <c:pt idx="208">
                  <c:v>13157.5</c:v>
                </c:pt>
                <c:pt idx="209">
                  <c:v>13084.6796875</c:v>
                </c:pt>
                <c:pt idx="210">
                  <c:v>13086.25</c:v>
                </c:pt>
                <c:pt idx="211">
                  <c:v>13156</c:v>
                </c:pt>
                <c:pt idx="212">
                  <c:v>13151.875</c:v>
                </c:pt>
                <c:pt idx="213">
                  <c:v>13138</c:v>
                </c:pt>
                <c:pt idx="214">
                  <c:v>13073.5</c:v>
                </c:pt>
                <c:pt idx="215">
                  <c:v>13105</c:v>
                </c:pt>
                <c:pt idx="216">
                  <c:v>13144.75</c:v>
                </c:pt>
                <c:pt idx="217">
                  <c:v>13075.75</c:v>
                </c:pt>
                <c:pt idx="218">
                  <c:v>13114</c:v>
                </c:pt>
                <c:pt idx="219">
                  <c:v>13112.5</c:v>
                </c:pt>
                <c:pt idx="220">
                  <c:v>13075</c:v>
                </c:pt>
                <c:pt idx="221">
                  <c:v>13069</c:v>
                </c:pt>
                <c:pt idx="222">
                  <c:v>13129</c:v>
                </c:pt>
                <c:pt idx="223">
                  <c:v>11862.625</c:v>
                </c:pt>
                <c:pt idx="224">
                  <c:v>13129.75</c:v>
                </c:pt>
                <c:pt idx="225">
                  <c:v>13101.71875</c:v>
                </c:pt>
                <c:pt idx="226">
                  <c:v>13149.25</c:v>
                </c:pt>
                <c:pt idx="227">
                  <c:v>13077.4375</c:v>
                </c:pt>
                <c:pt idx="228">
                  <c:v>13150.75</c:v>
                </c:pt>
                <c:pt idx="229">
                  <c:v>13075</c:v>
                </c:pt>
                <c:pt idx="230">
                  <c:v>13102.5625</c:v>
                </c:pt>
                <c:pt idx="231">
                  <c:v>13077.25</c:v>
                </c:pt>
                <c:pt idx="232">
                  <c:v>13118.40625</c:v>
                </c:pt>
                <c:pt idx="233">
                  <c:v>13112.5</c:v>
                </c:pt>
                <c:pt idx="234">
                  <c:v>13099.75</c:v>
                </c:pt>
                <c:pt idx="235">
                  <c:v>13192</c:v>
                </c:pt>
                <c:pt idx="236">
                  <c:v>13028.5</c:v>
                </c:pt>
                <c:pt idx="237">
                  <c:v>13082.5</c:v>
                </c:pt>
                <c:pt idx="238">
                  <c:v>13129</c:v>
                </c:pt>
                <c:pt idx="239">
                  <c:v>13093</c:v>
                </c:pt>
                <c:pt idx="240">
                  <c:v>12765.765625</c:v>
                </c:pt>
                <c:pt idx="241">
                  <c:v>13093</c:v>
                </c:pt>
                <c:pt idx="242">
                  <c:v>13105</c:v>
                </c:pt>
                <c:pt idx="243">
                  <c:v>13106.5</c:v>
                </c:pt>
                <c:pt idx="244">
                  <c:v>13089.25</c:v>
                </c:pt>
                <c:pt idx="245">
                  <c:v>13106.40625</c:v>
                </c:pt>
                <c:pt idx="246">
                  <c:v>13141</c:v>
                </c:pt>
                <c:pt idx="247">
                  <c:v>13012.75</c:v>
                </c:pt>
                <c:pt idx="248">
                  <c:v>13030.75</c:v>
                </c:pt>
                <c:pt idx="249">
                  <c:v>13115.5</c:v>
                </c:pt>
                <c:pt idx="250">
                  <c:v>13029.25</c:v>
                </c:pt>
                <c:pt idx="251">
                  <c:v>11516.03125</c:v>
                </c:pt>
                <c:pt idx="252">
                  <c:v>13027</c:v>
                </c:pt>
                <c:pt idx="253">
                  <c:v>13049.5</c:v>
                </c:pt>
                <c:pt idx="254">
                  <c:v>13100.5</c:v>
                </c:pt>
                <c:pt idx="255">
                  <c:v>12928</c:v>
                </c:pt>
                <c:pt idx="256">
                  <c:v>13102</c:v>
                </c:pt>
                <c:pt idx="257">
                  <c:v>13106.875</c:v>
                </c:pt>
                <c:pt idx="258">
                  <c:v>13082.5</c:v>
                </c:pt>
                <c:pt idx="259">
                  <c:v>10646.5</c:v>
                </c:pt>
                <c:pt idx="260">
                  <c:v>13066</c:v>
                </c:pt>
                <c:pt idx="261">
                  <c:v>13112.5</c:v>
                </c:pt>
                <c:pt idx="262">
                  <c:v>13138</c:v>
                </c:pt>
                <c:pt idx="263">
                  <c:v>13090</c:v>
                </c:pt>
                <c:pt idx="264">
                  <c:v>12997.75</c:v>
                </c:pt>
                <c:pt idx="265">
                  <c:v>13150</c:v>
                </c:pt>
                <c:pt idx="266">
                  <c:v>13114</c:v>
                </c:pt>
                <c:pt idx="267">
                  <c:v>13069</c:v>
                </c:pt>
                <c:pt idx="268">
                  <c:v>13096</c:v>
                </c:pt>
                <c:pt idx="269">
                  <c:v>13105</c:v>
                </c:pt>
                <c:pt idx="270">
                  <c:v>13066.75</c:v>
                </c:pt>
                <c:pt idx="271">
                  <c:v>13138</c:v>
                </c:pt>
                <c:pt idx="272">
                  <c:v>13103.5</c:v>
                </c:pt>
                <c:pt idx="273">
                  <c:v>13109.5</c:v>
                </c:pt>
                <c:pt idx="274">
                  <c:v>13114.75</c:v>
                </c:pt>
                <c:pt idx="275">
                  <c:v>13115.59375</c:v>
                </c:pt>
                <c:pt idx="276">
                  <c:v>13108.75</c:v>
                </c:pt>
                <c:pt idx="277">
                  <c:v>13070.5</c:v>
                </c:pt>
                <c:pt idx="278">
                  <c:v>13147.9375</c:v>
                </c:pt>
                <c:pt idx="279">
                  <c:v>13126.75</c:v>
                </c:pt>
                <c:pt idx="280">
                  <c:v>13087</c:v>
                </c:pt>
                <c:pt idx="281">
                  <c:v>13072</c:v>
                </c:pt>
                <c:pt idx="282">
                  <c:v>13090</c:v>
                </c:pt>
                <c:pt idx="283">
                  <c:v>13117.75</c:v>
                </c:pt>
                <c:pt idx="284">
                  <c:v>13061.5</c:v>
                </c:pt>
                <c:pt idx="285">
                  <c:v>13153</c:v>
                </c:pt>
                <c:pt idx="286">
                  <c:v>13126</c:v>
                </c:pt>
                <c:pt idx="287">
                  <c:v>12987.25</c:v>
                </c:pt>
                <c:pt idx="288">
                  <c:v>13156</c:v>
                </c:pt>
                <c:pt idx="289">
                  <c:v>13135</c:v>
                </c:pt>
                <c:pt idx="290">
                  <c:v>13109.5</c:v>
                </c:pt>
                <c:pt idx="291">
                  <c:v>13107.66015625</c:v>
                </c:pt>
                <c:pt idx="292">
                  <c:v>13147</c:v>
                </c:pt>
                <c:pt idx="293">
                  <c:v>12814</c:v>
                </c:pt>
                <c:pt idx="294">
                  <c:v>13136.5</c:v>
                </c:pt>
                <c:pt idx="295">
                  <c:v>13045</c:v>
                </c:pt>
                <c:pt idx="296">
                  <c:v>13130.5</c:v>
                </c:pt>
                <c:pt idx="297">
                  <c:v>13105</c:v>
                </c:pt>
                <c:pt idx="298">
                  <c:v>13122.25</c:v>
                </c:pt>
                <c:pt idx="299">
                  <c:v>13133.5</c:v>
                </c:pt>
                <c:pt idx="300">
                  <c:v>12772.09375</c:v>
                </c:pt>
                <c:pt idx="301">
                  <c:v>13106.5</c:v>
                </c:pt>
                <c:pt idx="302">
                  <c:v>13124.5</c:v>
                </c:pt>
                <c:pt idx="303">
                  <c:v>13109.5</c:v>
                </c:pt>
                <c:pt idx="304">
                  <c:v>13114</c:v>
                </c:pt>
                <c:pt idx="305">
                  <c:v>13096</c:v>
                </c:pt>
                <c:pt idx="306">
                  <c:v>13060.1875</c:v>
                </c:pt>
                <c:pt idx="307">
                  <c:v>13072</c:v>
                </c:pt>
                <c:pt idx="308">
                  <c:v>13123</c:v>
                </c:pt>
                <c:pt idx="309">
                  <c:v>13073.125</c:v>
                </c:pt>
                <c:pt idx="310">
                  <c:v>13139.5</c:v>
                </c:pt>
                <c:pt idx="311">
                  <c:v>12997.75</c:v>
                </c:pt>
                <c:pt idx="312">
                  <c:v>13039</c:v>
                </c:pt>
                <c:pt idx="313">
                  <c:v>13106.5</c:v>
                </c:pt>
                <c:pt idx="314">
                  <c:v>13121.5</c:v>
                </c:pt>
                <c:pt idx="315">
                  <c:v>13099</c:v>
                </c:pt>
                <c:pt idx="316">
                  <c:v>13102</c:v>
                </c:pt>
                <c:pt idx="317">
                  <c:v>13150</c:v>
                </c:pt>
                <c:pt idx="318">
                  <c:v>11849.125</c:v>
                </c:pt>
                <c:pt idx="319">
                  <c:v>13095.25</c:v>
                </c:pt>
                <c:pt idx="320">
                  <c:v>13063.75</c:v>
                </c:pt>
                <c:pt idx="321">
                  <c:v>13102.75</c:v>
                </c:pt>
                <c:pt idx="322">
                  <c:v>13112.5</c:v>
                </c:pt>
                <c:pt idx="323">
                  <c:v>13124.5</c:v>
                </c:pt>
                <c:pt idx="324">
                  <c:v>13085.5</c:v>
                </c:pt>
                <c:pt idx="325">
                  <c:v>13106.5</c:v>
                </c:pt>
                <c:pt idx="326">
                  <c:v>11883.625</c:v>
                </c:pt>
                <c:pt idx="327">
                  <c:v>13064.5</c:v>
                </c:pt>
                <c:pt idx="328">
                  <c:v>13074.25</c:v>
                </c:pt>
                <c:pt idx="329">
                  <c:v>13106.5</c:v>
                </c:pt>
                <c:pt idx="330">
                  <c:v>13120</c:v>
                </c:pt>
                <c:pt idx="331">
                  <c:v>13129.75</c:v>
                </c:pt>
                <c:pt idx="332">
                  <c:v>13032.71875</c:v>
                </c:pt>
                <c:pt idx="333">
                  <c:v>13034.5</c:v>
                </c:pt>
                <c:pt idx="334">
                  <c:v>13088.5</c:v>
                </c:pt>
                <c:pt idx="335">
                  <c:v>13175.5</c:v>
                </c:pt>
                <c:pt idx="336">
                  <c:v>13151.5</c:v>
                </c:pt>
                <c:pt idx="337">
                  <c:v>13061.5</c:v>
                </c:pt>
                <c:pt idx="338">
                  <c:v>13124.5</c:v>
                </c:pt>
                <c:pt idx="339">
                  <c:v>13117</c:v>
                </c:pt>
                <c:pt idx="340">
                  <c:v>13027</c:v>
                </c:pt>
                <c:pt idx="341">
                  <c:v>13098.25</c:v>
                </c:pt>
                <c:pt idx="342">
                  <c:v>13150</c:v>
                </c:pt>
                <c:pt idx="343">
                  <c:v>12939.35546875</c:v>
                </c:pt>
                <c:pt idx="344">
                  <c:v>13129.75</c:v>
                </c:pt>
                <c:pt idx="345">
                  <c:v>12894.25</c:v>
                </c:pt>
                <c:pt idx="346">
                  <c:v>13147</c:v>
                </c:pt>
                <c:pt idx="347">
                  <c:v>13118.5</c:v>
                </c:pt>
                <c:pt idx="348">
                  <c:v>13158.25</c:v>
                </c:pt>
                <c:pt idx="349">
                  <c:v>13108</c:v>
                </c:pt>
                <c:pt idx="350">
                  <c:v>13184.5</c:v>
                </c:pt>
                <c:pt idx="351">
                  <c:v>13117.5625</c:v>
                </c:pt>
                <c:pt idx="352">
                  <c:v>13171</c:v>
                </c:pt>
                <c:pt idx="353">
                  <c:v>13186</c:v>
                </c:pt>
                <c:pt idx="354">
                  <c:v>13170.625</c:v>
                </c:pt>
                <c:pt idx="355">
                  <c:v>13168.75</c:v>
                </c:pt>
                <c:pt idx="356">
                  <c:v>13121.5</c:v>
                </c:pt>
                <c:pt idx="357">
                  <c:v>13150</c:v>
                </c:pt>
                <c:pt idx="358">
                  <c:v>13144</c:v>
                </c:pt>
                <c:pt idx="359">
                  <c:v>13142.6875</c:v>
                </c:pt>
                <c:pt idx="360">
                  <c:v>13139.5</c:v>
                </c:pt>
                <c:pt idx="361">
                  <c:v>13121.5</c:v>
                </c:pt>
                <c:pt idx="362">
                  <c:v>13137.25</c:v>
                </c:pt>
                <c:pt idx="363">
                  <c:v>13128.25</c:v>
                </c:pt>
                <c:pt idx="364">
                  <c:v>11585.03125</c:v>
                </c:pt>
                <c:pt idx="365">
                  <c:v>12818.21875</c:v>
                </c:pt>
                <c:pt idx="366">
                  <c:v>13127.5</c:v>
                </c:pt>
                <c:pt idx="367">
                  <c:v>13189</c:v>
                </c:pt>
                <c:pt idx="368">
                  <c:v>13130.5</c:v>
                </c:pt>
                <c:pt idx="369">
                  <c:v>13168</c:v>
                </c:pt>
                <c:pt idx="370">
                  <c:v>13171</c:v>
                </c:pt>
                <c:pt idx="371">
                  <c:v>13124.5</c:v>
                </c:pt>
                <c:pt idx="372">
                  <c:v>13166.5</c:v>
                </c:pt>
                <c:pt idx="373">
                  <c:v>13119.25</c:v>
                </c:pt>
                <c:pt idx="374">
                  <c:v>13120</c:v>
                </c:pt>
                <c:pt idx="375">
                  <c:v>13192</c:v>
                </c:pt>
                <c:pt idx="376">
                  <c:v>13113.25</c:v>
                </c:pt>
                <c:pt idx="377">
                  <c:v>13102.75</c:v>
                </c:pt>
                <c:pt idx="378">
                  <c:v>13130.5</c:v>
                </c:pt>
                <c:pt idx="379">
                  <c:v>13126</c:v>
                </c:pt>
                <c:pt idx="380">
                  <c:v>13115.5</c:v>
                </c:pt>
                <c:pt idx="381">
                  <c:v>13123</c:v>
                </c:pt>
                <c:pt idx="382">
                  <c:v>13177</c:v>
                </c:pt>
                <c:pt idx="383">
                  <c:v>13177</c:v>
                </c:pt>
                <c:pt idx="384">
                  <c:v>13186</c:v>
                </c:pt>
                <c:pt idx="385">
                  <c:v>13119.25</c:v>
                </c:pt>
                <c:pt idx="386">
                  <c:v>13132</c:v>
                </c:pt>
                <c:pt idx="387">
                  <c:v>13210</c:v>
                </c:pt>
                <c:pt idx="388">
                  <c:v>13137.25</c:v>
                </c:pt>
                <c:pt idx="389">
                  <c:v>13175.40625</c:v>
                </c:pt>
                <c:pt idx="390">
                  <c:v>13204</c:v>
                </c:pt>
                <c:pt idx="391">
                  <c:v>13184.03125</c:v>
                </c:pt>
                <c:pt idx="392">
                  <c:v>13144.75</c:v>
                </c:pt>
                <c:pt idx="393">
                  <c:v>13112.5</c:v>
                </c:pt>
                <c:pt idx="394">
                  <c:v>13117</c:v>
                </c:pt>
                <c:pt idx="395">
                  <c:v>13161.625</c:v>
                </c:pt>
                <c:pt idx="396">
                  <c:v>13114</c:v>
                </c:pt>
                <c:pt idx="397">
                  <c:v>13171</c:v>
                </c:pt>
                <c:pt idx="398">
                  <c:v>13063</c:v>
                </c:pt>
                <c:pt idx="399">
                  <c:v>13049.5</c:v>
                </c:pt>
                <c:pt idx="400">
                  <c:v>13151.5</c:v>
                </c:pt>
                <c:pt idx="401">
                  <c:v>13146.8125</c:v>
                </c:pt>
                <c:pt idx="402">
                  <c:v>13114.75</c:v>
                </c:pt>
                <c:pt idx="403">
                  <c:v>13096</c:v>
                </c:pt>
                <c:pt idx="404">
                  <c:v>13135.75</c:v>
                </c:pt>
                <c:pt idx="405">
                  <c:v>13162</c:v>
                </c:pt>
                <c:pt idx="406">
                  <c:v>13152.25</c:v>
                </c:pt>
                <c:pt idx="407">
                  <c:v>13157.5</c:v>
                </c:pt>
                <c:pt idx="408">
                  <c:v>13154.5</c:v>
                </c:pt>
                <c:pt idx="409">
                  <c:v>13056.34375</c:v>
                </c:pt>
                <c:pt idx="410">
                  <c:v>13115.5</c:v>
                </c:pt>
                <c:pt idx="411">
                  <c:v>13013.5</c:v>
                </c:pt>
                <c:pt idx="412">
                  <c:v>13159</c:v>
                </c:pt>
                <c:pt idx="413">
                  <c:v>13042.75</c:v>
                </c:pt>
                <c:pt idx="414">
                  <c:v>13120</c:v>
                </c:pt>
                <c:pt idx="415">
                  <c:v>13112.875</c:v>
                </c:pt>
                <c:pt idx="416">
                  <c:v>13090</c:v>
                </c:pt>
                <c:pt idx="417">
                  <c:v>13099</c:v>
                </c:pt>
                <c:pt idx="418">
                  <c:v>13053.25</c:v>
                </c:pt>
                <c:pt idx="419">
                  <c:v>13099.75</c:v>
                </c:pt>
                <c:pt idx="420">
                  <c:v>13180</c:v>
                </c:pt>
                <c:pt idx="421">
                  <c:v>12928.19921875</c:v>
                </c:pt>
                <c:pt idx="422">
                  <c:v>13105.75</c:v>
                </c:pt>
                <c:pt idx="423">
                  <c:v>13139.125</c:v>
                </c:pt>
                <c:pt idx="424">
                  <c:v>12930.5546875</c:v>
                </c:pt>
                <c:pt idx="425">
                  <c:v>13135</c:v>
                </c:pt>
                <c:pt idx="426">
                  <c:v>13157.5</c:v>
                </c:pt>
                <c:pt idx="427">
                  <c:v>12816.53125</c:v>
                </c:pt>
                <c:pt idx="428">
                  <c:v>13144.75</c:v>
                </c:pt>
                <c:pt idx="429">
                  <c:v>13145.5</c:v>
                </c:pt>
                <c:pt idx="430">
                  <c:v>13131.25</c:v>
                </c:pt>
                <c:pt idx="431">
                  <c:v>13102.75</c:v>
                </c:pt>
                <c:pt idx="432">
                  <c:v>13112.5</c:v>
                </c:pt>
                <c:pt idx="433">
                  <c:v>13141</c:v>
                </c:pt>
                <c:pt idx="434">
                  <c:v>13010.5</c:v>
                </c:pt>
                <c:pt idx="435">
                  <c:v>13045</c:v>
                </c:pt>
                <c:pt idx="436">
                  <c:v>12991.75</c:v>
                </c:pt>
                <c:pt idx="437">
                  <c:v>12977.5</c:v>
                </c:pt>
                <c:pt idx="438">
                  <c:v>13036.75</c:v>
                </c:pt>
                <c:pt idx="439">
                  <c:v>13041.25</c:v>
                </c:pt>
                <c:pt idx="440">
                  <c:v>13102</c:v>
                </c:pt>
                <c:pt idx="441">
                  <c:v>13098.1796875</c:v>
                </c:pt>
                <c:pt idx="442">
                  <c:v>13067.5</c:v>
                </c:pt>
                <c:pt idx="443">
                  <c:v>13109.5</c:v>
                </c:pt>
                <c:pt idx="444">
                  <c:v>13073.5</c:v>
                </c:pt>
                <c:pt idx="445">
                  <c:v>13141</c:v>
                </c:pt>
                <c:pt idx="446">
                  <c:v>13033.75</c:v>
                </c:pt>
                <c:pt idx="447">
                  <c:v>13072</c:v>
                </c:pt>
                <c:pt idx="448">
                  <c:v>13094.5</c:v>
                </c:pt>
                <c:pt idx="449">
                  <c:v>13075.75</c:v>
                </c:pt>
                <c:pt idx="450">
                  <c:v>13108</c:v>
                </c:pt>
                <c:pt idx="451">
                  <c:v>13144.75</c:v>
                </c:pt>
                <c:pt idx="452">
                  <c:v>12997</c:v>
                </c:pt>
                <c:pt idx="453">
                  <c:v>13183</c:v>
                </c:pt>
                <c:pt idx="454">
                  <c:v>13021</c:v>
                </c:pt>
                <c:pt idx="455">
                  <c:v>13051.75</c:v>
                </c:pt>
                <c:pt idx="456">
                  <c:v>13093.75</c:v>
                </c:pt>
                <c:pt idx="457">
                  <c:v>12859</c:v>
                </c:pt>
                <c:pt idx="458">
                  <c:v>13105</c:v>
                </c:pt>
                <c:pt idx="459">
                  <c:v>13162</c:v>
                </c:pt>
                <c:pt idx="460">
                  <c:v>13185.25</c:v>
                </c:pt>
                <c:pt idx="461">
                  <c:v>13184.40625</c:v>
                </c:pt>
                <c:pt idx="462">
                  <c:v>13141</c:v>
                </c:pt>
                <c:pt idx="463">
                  <c:v>13106.5</c:v>
                </c:pt>
                <c:pt idx="464">
                  <c:v>13117.5625</c:v>
                </c:pt>
                <c:pt idx="465">
                  <c:v>13047.25</c:v>
                </c:pt>
                <c:pt idx="466">
                  <c:v>11502.8125</c:v>
                </c:pt>
                <c:pt idx="467">
                  <c:v>13132</c:v>
                </c:pt>
                <c:pt idx="468">
                  <c:v>13108</c:v>
                </c:pt>
                <c:pt idx="469">
                  <c:v>13183</c:v>
                </c:pt>
                <c:pt idx="470">
                  <c:v>13090.75</c:v>
                </c:pt>
                <c:pt idx="471">
                  <c:v>13042</c:v>
                </c:pt>
                <c:pt idx="472">
                  <c:v>13147</c:v>
                </c:pt>
                <c:pt idx="473">
                  <c:v>13131.25</c:v>
                </c:pt>
                <c:pt idx="474">
                  <c:v>13096</c:v>
                </c:pt>
                <c:pt idx="475">
                  <c:v>13104.25</c:v>
                </c:pt>
                <c:pt idx="476">
                  <c:v>13069</c:v>
                </c:pt>
                <c:pt idx="477">
                  <c:v>13105</c:v>
                </c:pt>
                <c:pt idx="478">
                  <c:v>13102</c:v>
                </c:pt>
                <c:pt idx="479">
                  <c:v>13123</c:v>
                </c:pt>
                <c:pt idx="480">
                  <c:v>13141</c:v>
                </c:pt>
                <c:pt idx="481">
                  <c:v>13096</c:v>
                </c:pt>
                <c:pt idx="482">
                  <c:v>13141</c:v>
                </c:pt>
                <c:pt idx="483">
                  <c:v>13122.25</c:v>
                </c:pt>
                <c:pt idx="484">
                  <c:v>13117</c:v>
                </c:pt>
                <c:pt idx="485">
                  <c:v>13141</c:v>
                </c:pt>
                <c:pt idx="486">
                  <c:v>13007.5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196736"/>
        <c:axId val="126211200"/>
      </c:lineChart>
      <c:catAx>
        <c:axId val="1261967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6211200"/>
        <c:crosses val="autoZero"/>
        <c:auto val="1"/>
        <c:lblAlgn val="ctr"/>
        <c:lblOffset val="100"/>
        <c:noMultiLvlLbl val="0"/>
      </c:catAx>
      <c:valAx>
        <c:axId val="126211200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61967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 Geração</a:t>
            </a:r>
            <a:r>
              <a:rPr lang="pt-BR" baseline="0"/>
              <a:t> 50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fitness1!$K$50:$AD$50</c:f>
              <c:numCache>
                <c:formatCode>General</c:formatCode>
                <c:ptCount val="20"/>
                <c:pt idx="0">
                  <c:v>5483.5</c:v>
                </c:pt>
                <c:pt idx="1">
                  <c:v>10602.25</c:v>
                </c:pt>
                <c:pt idx="2">
                  <c:v>10570.75</c:v>
                </c:pt>
                <c:pt idx="3">
                  <c:v>8042.5</c:v>
                </c:pt>
                <c:pt idx="4">
                  <c:v>5494</c:v>
                </c:pt>
                <c:pt idx="5">
                  <c:v>10438</c:v>
                </c:pt>
                <c:pt idx="6">
                  <c:v>3097.75</c:v>
                </c:pt>
                <c:pt idx="7">
                  <c:v>10481.5</c:v>
                </c:pt>
                <c:pt idx="8">
                  <c:v>3181</c:v>
                </c:pt>
                <c:pt idx="9">
                  <c:v>5440.75</c:v>
                </c:pt>
                <c:pt idx="10">
                  <c:v>8085.25</c:v>
                </c:pt>
                <c:pt idx="11">
                  <c:v>10511.5</c:v>
                </c:pt>
                <c:pt idx="12">
                  <c:v>5488</c:v>
                </c:pt>
                <c:pt idx="13">
                  <c:v>13087</c:v>
                </c:pt>
                <c:pt idx="14">
                  <c:v>3145.75</c:v>
                </c:pt>
                <c:pt idx="15">
                  <c:v>10667.5</c:v>
                </c:pt>
                <c:pt idx="16">
                  <c:v>276.25</c:v>
                </c:pt>
                <c:pt idx="17">
                  <c:v>110</c:v>
                </c:pt>
                <c:pt idx="18">
                  <c:v>15.75</c:v>
                </c:pt>
                <c:pt idx="19">
                  <c:v>436.5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871296"/>
        <c:axId val="176873472"/>
      </c:barChart>
      <c:catAx>
        <c:axId val="1768712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873472"/>
        <c:crosses val="autoZero"/>
        <c:auto val="1"/>
        <c:lblAlgn val="ctr"/>
        <c:lblOffset val="100"/>
        <c:noMultiLvlLbl val="0"/>
      </c:catAx>
      <c:valAx>
        <c:axId val="176873472"/>
        <c:scaling>
          <c:orientation val="minMax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8712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 Geração</a:t>
            </a:r>
            <a:r>
              <a:rPr lang="pt-BR" baseline="0"/>
              <a:t> 104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fitness1!$K$104:$AD$104</c:f>
              <c:numCache>
                <c:formatCode>General</c:formatCode>
                <c:ptCount val="20"/>
                <c:pt idx="0">
                  <c:v>8119</c:v>
                </c:pt>
                <c:pt idx="1">
                  <c:v>8137</c:v>
                </c:pt>
                <c:pt idx="2">
                  <c:v>8149</c:v>
                </c:pt>
                <c:pt idx="3">
                  <c:v>8107.75</c:v>
                </c:pt>
                <c:pt idx="4">
                  <c:v>5667.25</c:v>
                </c:pt>
                <c:pt idx="5">
                  <c:v>5496.25</c:v>
                </c:pt>
                <c:pt idx="6">
                  <c:v>8083.75</c:v>
                </c:pt>
                <c:pt idx="7">
                  <c:v>3153.25</c:v>
                </c:pt>
                <c:pt idx="8">
                  <c:v>8164</c:v>
                </c:pt>
                <c:pt idx="9">
                  <c:v>10655.5</c:v>
                </c:pt>
                <c:pt idx="10">
                  <c:v>13109.5</c:v>
                </c:pt>
                <c:pt idx="11">
                  <c:v>12805</c:v>
                </c:pt>
                <c:pt idx="12">
                  <c:v>2866</c:v>
                </c:pt>
                <c:pt idx="13">
                  <c:v>8014</c:v>
                </c:pt>
                <c:pt idx="14">
                  <c:v>10488.25</c:v>
                </c:pt>
                <c:pt idx="15">
                  <c:v>10393</c:v>
                </c:pt>
                <c:pt idx="16">
                  <c:v>76.75</c:v>
                </c:pt>
                <c:pt idx="17">
                  <c:v>-274.75</c:v>
                </c:pt>
                <c:pt idx="18">
                  <c:v>5</c:v>
                </c:pt>
                <c:pt idx="19">
                  <c:v>197.5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452736"/>
        <c:axId val="176454656"/>
      </c:barChart>
      <c:catAx>
        <c:axId val="1764527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454656"/>
        <c:crosses val="autoZero"/>
        <c:auto val="1"/>
        <c:lblAlgn val="ctr"/>
        <c:lblOffset val="100"/>
        <c:noMultiLvlLbl val="0"/>
      </c:catAx>
      <c:valAx>
        <c:axId val="176454656"/>
        <c:scaling>
          <c:orientation val="minMax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4527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Placar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placar2!$AF$1</c:f>
              <c:strCache>
                <c:ptCount val="1"/>
                <c:pt idx="0">
                  <c:v> 0 - 3</c:v>
                </c:pt>
              </c:strCache>
            </c:strRef>
          </c:tx>
          <c:marker>
            <c:symbol val="none"/>
          </c:marker>
          <c:val>
            <c:numRef>
              <c:f>placar2!$AF$2:$AF$488</c:f>
              <c:numCache>
                <c:formatCode>General</c:formatCode>
                <c:ptCount val="487"/>
                <c:pt idx="0">
                  <c:v>30</c:v>
                </c:pt>
                <c:pt idx="1">
                  <c:v>28</c:v>
                </c:pt>
                <c:pt idx="2">
                  <c:v>29</c:v>
                </c:pt>
                <c:pt idx="3">
                  <c:v>14</c:v>
                </c:pt>
                <c:pt idx="4">
                  <c:v>8</c:v>
                </c:pt>
                <c:pt idx="5">
                  <c:v>8</c:v>
                </c:pt>
                <c:pt idx="6">
                  <c:v>9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5</c:v>
                </c:pt>
                <c:pt idx="12">
                  <c:v>7</c:v>
                </c:pt>
                <c:pt idx="13">
                  <c:v>10</c:v>
                </c:pt>
                <c:pt idx="14">
                  <c:v>7</c:v>
                </c:pt>
                <c:pt idx="15">
                  <c:v>12</c:v>
                </c:pt>
                <c:pt idx="16">
                  <c:v>8</c:v>
                </c:pt>
                <c:pt idx="17">
                  <c:v>11</c:v>
                </c:pt>
                <c:pt idx="18">
                  <c:v>8</c:v>
                </c:pt>
                <c:pt idx="19">
                  <c:v>7</c:v>
                </c:pt>
                <c:pt idx="20">
                  <c:v>9</c:v>
                </c:pt>
                <c:pt idx="21">
                  <c:v>6</c:v>
                </c:pt>
                <c:pt idx="22">
                  <c:v>7</c:v>
                </c:pt>
                <c:pt idx="23">
                  <c:v>6</c:v>
                </c:pt>
                <c:pt idx="24">
                  <c:v>9</c:v>
                </c:pt>
                <c:pt idx="25">
                  <c:v>6</c:v>
                </c:pt>
                <c:pt idx="26">
                  <c:v>8</c:v>
                </c:pt>
                <c:pt idx="27">
                  <c:v>8</c:v>
                </c:pt>
                <c:pt idx="28">
                  <c:v>6</c:v>
                </c:pt>
                <c:pt idx="29">
                  <c:v>7</c:v>
                </c:pt>
                <c:pt idx="30">
                  <c:v>5</c:v>
                </c:pt>
                <c:pt idx="31">
                  <c:v>5</c:v>
                </c:pt>
                <c:pt idx="32">
                  <c:v>8</c:v>
                </c:pt>
                <c:pt idx="33">
                  <c:v>6</c:v>
                </c:pt>
                <c:pt idx="34">
                  <c:v>11</c:v>
                </c:pt>
                <c:pt idx="35">
                  <c:v>5</c:v>
                </c:pt>
                <c:pt idx="36">
                  <c:v>7</c:v>
                </c:pt>
                <c:pt idx="37">
                  <c:v>7</c:v>
                </c:pt>
                <c:pt idx="38">
                  <c:v>6</c:v>
                </c:pt>
                <c:pt idx="39">
                  <c:v>6</c:v>
                </c:pt>
                <c:pt idx="40">
                  <c:v>8</c:v>
                </c:pt>
                <c:pt idx="41">
                  <c:v>7</c:v>
                </c:pt>
                <c:pt idx="42">
                  <c:v>9</c:v>
                </c:pt>
                <c:pt idx="43">
                  <c:v>6</c:v>
                </c:pt>
                <c:pt idx="44">
                  <c:v>10</c:v>
                </c:pt>
                <c:pt idx="45">
                  <c:v>5</c:v>
                </c:pt>
                <c:pt idx="46">
                  <c:v>6</c:v>
                </c:pt>
                <c:pt idx="47">
                  <c:v>7</c:v>
                </c:pt>
                <c:pt idx="48">
                  <c:v>6</c:v>
                </c:pt>
                <c:pt idx="49">
                  <c:v>6</c:v>
                </c:pt>
                <c:pt idx="50">
                  <c:v>7</c:v>
                </c:pt>
                <c:pt idx="51">
                  <c:v>4</c:v>
                </c:pt>
                <c:pt idx="52">
                  <c:v>6</c:v>
                </c:pt>
                <c:pt idx="53">
                  <c:v>5</c:v>
                </c:pt>
                <c:pt idx="54">
                  <c:v>4</c:v>
                </c:pt>
                <c:pt idx="55">
                  <c:v>9</c:v>
                </c:pt>
                <c:pt idx="56">
                  <c:v>8</c:v>
                </c:pt>
                <c:pt idx="57">
                  <c:v>7</c:v>
                </c:pt>
                <c:pt idx="58">
                  <c:v>6</c:v>
                </c:pt>
                <c:pt idx="59">
                  <c:v>11</c:v>
                </c:pt>
                <c:pt idx="60">
                  <c:v>4</c:v>
                </c:pt>
                <c:pt idx="61">
                  <c:v>8</c:v>
                </c:pt>
                <c:pt idx="62">
                  <c:v>8</c:v>
                </c:pt>
                <c:pt idx="63">
                  <c:v>6</c:v>
                </c:pt>
                <c:pt idx="64">
                  <c:v>7</c:v>
                </c:pt>
                <c:pt idx="65">
                  <c:v>8</c:v>
                </c:pt>
                <c:pt idx="66">
                  <c:v>7</c:v>
                </c:pt>
                <c:pt idx="67">
                  <c:v>8</c:v>
                </c:pt>
                <c:pt idx="68">
                  <c:v>8</c:v>
                </c:pt>
                <c:pt idx="69">
                  <c:v>6</c:v>
                </c:pt>
                <c:pt idx="70">
                  <c:v>8</c:v>
                </c:pt>
                <c:pt idx="71">
                  <c:v>10</c:v>
                </c:pt>
                <c:pt idx="72">
                  <c:v>9</c:v>
                </c:pt>
                <c:pt idx="73">
                  <c:v>12</c:v>
                </c:pt>
                <c:pt idx="74">
                  <c:v>5</c:v>
                </c:pt>
                <c:pt idx="75">
                  <c:v>8</c:v>
                </c:pt>
                <c:pt idx="76">
                  <c:v>6</c:v>
                </c:pt>
                <c:pt idx="77">
                  <c:v>6</c:v>
                </c:pt>
                <c:pt idx="78">
                  <c:v>7</c:v>
                </c:pt>
                <c:pt idx="79">
                  <c:v>10</c:v>
                </c:pt>
                <c:pt idx="80">
                  <c:v>5</c:v>
                </c:pt>
                <c:pt idx="81">
                  <c:v>6</c:v>
                </c:pt>
                <c:pt idx="82">
                  <c:v>9</c:v>
                </c:pt>
                <c:pt idx="83">
                  <c:v>10</c:v>
                </c:pt>
                <c:pt idx="84">
                  <c:v>7</c:v>
                </c:pt>
                <c:pt idx="85">
                  <c:v>10</c:v>
                </c:pt>
                <c:pt idx="86">
                  <c:v>12</c:v>
                </c:pt>
                <c:pt idx="87">
                  <c:v>9</c:v>
                </c:pt>
                <c:pt idx="88">
                  <c:v>4</c:v>
                </c:pt>
                <c:pt idx="89">
                  <c:v>7</c:v>
                </c:pt>
                <c:pt idx="90">
                  <c:v>7</c:v>
                </c:pt>
                <c:pt idx="91">
                  <c:v>9</c:v>
                </c:pt>
                <c:pt idx="92">
                  <c:v>7</c:v>
                </c:pt>
                <c:pt idx="93">
                  <c:v>10</c:v>
                </c:pt>
                <c:pt idx="94">
                  <c:v>9</c:v>
                </c:pt>
                <c:pt idx="95">
                  <c:v>10</c:v>
                </c:pt>
                <c:pt idx="96">
                  <c:v>10</c:v>
                </c:pt>
                <c:pt idx="97">
                  <c:v>6</c:v>
                </c:pt>
                <c:pt idx="98">
                  <c:v>5</c:v>
                </c:pt>
                <c:pt idx="99">
                  <c:v>8</c:v>
                </c:pt>
                <c:pt idx="100">
                  <c:v>7</c:v>
                </c:pt>
                <c:pt idx="101">
                  <c:v>5</c:v>
                </c:pt>
                <c:pt idx="102">
                  <c:v>6</c:v>
                </c:pt>
                <c:pt idx="103">
                  <c:v>8</c:v>
                </c:pt>
                <c:pt idx="104">
                  <c:v>7</c:v>
                </c:pt>
                <c:pt idx="105">
                  <c:v>8</c:v>
                </c:pt>
                <c:pt idx="106">
                  <c:v>4</c:v>
                </c:pt>
                <c:pt idx="107">
                  <c:v>7</c:v>
                </c:pt>
                <c:pt idx="108">
                  <c:v>8</c:v>
                </c:pt>
                <c:pt idx="109">
                  <c:v>5</c:v>
                </c:pt>
                <c:pt idx="110">
                  <c:v>7</c:v>
                </c:pt>
                <c:pt idx="111">
                  <c:v>8</c:v>
                </c:pt>
                <c:pt idx="112">
                  <c:v>4</c:v>
                </c:pt>
                <c:pt idx="113">
                  <c:v>7</c:v>
                </c:pt>
                <c:pt idx="114">
                  <c:v>6</c:v>
                </c:pt>
                <c:pt idx="115">
                  <c:v>6</c:v>
                </c:pt>
                <c:pt idx="116">
                  <c:v>9</c:v>
                </c:pt>
                <c:pt idx="117">
                  <c:v>10</c:v>
                </c:pt>
                <c:pt idx="118">
                  <c:v>8</c:v>
                </c:pt>
                <c:pt idx="119">
                  <c:v>9</c:v>
                </c:pt>
                <c:pt idx="120">
                  <c:v>6</c:v>
                </c:pt>
                <c:pt idx="121">
                  <c:v>8</c:v>
                </c:pt>
                <c:pt idx="122">
                  <c:v>6</c:v>
                </c:pt>
                <c:pt idx="123">
                  <c:v>8</c:v>
                </c:pt>
                <c:pt idx="124">
                  <c:v>11</c:v>
                </c:pt>
                <c:pt idx="125">
                  <c:v>11</c:v>
                </c:pt>
                <c:pt idx="126">
                  <c:v>9</c:v>
                </c:pt>
                <c:pt idx="127">
                  <c:v>8</c:v>
                </c:pt>
                <c:pt idx="128">
                  <c:v>8</c:v>
                </c:pt>
                <c:pt idx="129">
                  <c:v>6</c:v>
                </c:pt>
                <c:pt idx="130">
                  <c:v>10</c:v>
                </c:pt>
                <c:pt idx="131">
                  <c:v>8</c:v>
                </c:pt>
                <c:pt idx="132">
                  <c:v>4</c:v>
                </c:pt>
                <c:pt idx="133">
                  <c:v>6</c:v>
                </c:pt>
                <c:pt idx="134">
                  <c:v>7</c:v>
                </c:pt>
                <c:pt idx="135">
                  <c:v>8</c:v>
                </c:pt>
                <c:pt idx="136">
                  <c:v>8</c:v>
                </c:pt>
                <c:pt idx="137">
                  <c:v>6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7</c:v>
                </c:pt>
                <c:pt idx="142">
                  <c:v>8</c:v>
                </c:pt>
                <c:pt idx="143">
                  <c:v>6</c:v>
                </c:pt>
                <c:pt idx="144">
                  <c:v>9</c:v>
                </c:pt>
                <c:pt idx="145">
                  <c:v>5</c:v>
                </c:pt>
                <c:pt idx="146">
                  <c:v>6</c:v>
                </c:pt>
                <c:pt idx="147">
                  <c:v>6</c:v>
                </c:pt>
                <c:pt idx="148">
                  <c:v>7</c:v>
                </c:pt>
                <c:pt idx="149">
                  <c:v>8</c:v>
                </c:pt>
                <c:pt idx="150">
                  <c:v>9</c:v>
                </c:pt>
                <c:pt idx="151">
                  <c:v>8</c:v>
                </c:pt>
                <c:pt idx="152">
                  <c:v>7</c:v>
                </c:pt>
                <c:pt idx="153">
                  <c:v>10</c:v>
                </c:pt>
                <c:pt idx="154">
                  <c:v>7</c:v>
                </c:pt>
                <c:pt idx="155">
                  <c:v>10</c:v>
                </c:pt>
                <c:pt idx="156">
                  <c:v>7</c:v>
                </c:pt>
                <c:pt idx="157">
                  <c:v>7</c:v>
                </c:pt>
                <c:pt idx="158">
                  <c:v>7</c:v>
                </c:pt>
                <c:pt idx="159">
                  <c:v>7</c:v>
                </c:pt>
                <c:pt idx="160">
                  <c:v>10</c:v>
                </c:pt>
                <c:pt idx="161">
                  <c:v>8</c:v>
                </c:pt>
                <c:pt idx="162">
                  <c:v>6</c:v>
                </c:pt>
                <c:pt idx="163">
                  <c:v>7</c:v>
                </c:pt>
                <c:pt idx="164">
                  <c:v>9</c:v>
                </c:pt>
                <c:pt idx="165">
                  <c:v>8</c:v>
                </c:pt>
                <c:pt idx="166">
                  <c:v>7</c:v>
                </c:pt>
                <c:pt idx="167">
                  <c:v>6</c:v>
                </c:pt>
                <c:pt idx="168">
                  <c:v>8</c:v>
                </c:pt>
                <c:pt idx="169">
                  <c:v>8</c:v>
                </c:pt>
                <c:pt idx="170">
                  <c:v>5</c:v>
                </c:pt>
                <c:pt idx="171">
                  <c:v>6</c:v>
                </c:pt>
                <c:pt idx="172">
                  <c:v>5</c:v>
                </c:pt>
                <c:pt idx="173">
                  <c:v>12</c:v>
                </c:pt>
                <c:pt idx="174">
                  <c:v>7</c:v>
                </c:pt>
                <c:pt idx="175">
                  <c:v>6</c:v>
                </c:pt>
                <c:pt idx="176">
                  <c:v>9</c:v>
                </c:pt>
                <c:pt idx="177">
                  <c:v>12</c:v>
                </c:pt>
                <c:pt idx="178">
                  <c:v>8</c:v>
                </c:pt>
                <c:pt idx="179">
                  <c:v>6</c:v>
                </c:pt>
                <c:pt idx="180">
                  <c:v>9</c:v>
                </c:pt>
                <c:pt idx="181">
                  <c:v>5</c:v>
                </c:pt>
                <c:pt idx="182">
                  <c:v>7</c:v>
                </c:pt>
                <c:pt idx="183">
                  <c:v>9</c:v>
                </c:pt>
                <c:pt idx="184">
                  <c:v>9</c:v>
                </c:pt>
                <c:pt idx="185">
                  <c:v>7</c:v>
                </c:pt>
                <c:pt idx="186">
                  <c:v>8</c:v>
                </c:pt>
                <c:pt idx="187">
                  <c:v>7</c:v>
                </c:pt>
                <c:pt idx="188">
                  <c:v>8</c:v>
                </c:pt>
                <c:pt idx="189">
                  <c:v>8</c:v>
                </c:pt>
                <c:pt idx="190">
                  <c:v>4</c:v>
                </c:pt>
                <c:pt idx="191">
                  <c:v>9</c:v>
                </c:pt>
                <c:pt idx="192">
                  <c:v>6</c:v>
                </c:pt>
                <c:pt idx="193">
                  <c:v>13</c:v>
                </c:pt>
                <c:pt idx="194">
                  <c:v>10</c:v>
                </c:pt>
                <c:pt idx="195">
                  <c:v>6</c:v>
                </c:pt>
                <c:pt idx="196">
                  <c:v>9</c:v>
                </c:pt>
                <c:pt idx="197">
                  <c:v>7</c:v>
                </c:pt>
                <c:pt idx="198">
                  <c:v>9</c:v>
                </c:pt>
                <c:pt idx="199">
                  <c:v>7</c:v>
                </c:pt>
                <c:pt idx="200">
                  <c:v>7</c:v>
                </c:pt>
                <c:pt idx="201">
                  <c:v>8</c:v>
                </c:pt>
                <c:pt idx="202">
                  <c:v>9</c:v>
                </c:pt>
                <c:pt idx="203">
                  <c:v>8</c:v>
                </c:pt>
                <c:pt idx="204">
                  <c:v>4</c:v>
                </c:pt>
                <c:pt idx="205">
                  <c:v>7</c:v>
                </c:pt>
                <c:pt idx="206">
                  <c:v>13</c:v>
                </c:pt>
                <c:pt idx="207">
                  <c:v>8</c:v>
                </c:pt>
                <c:pt idx="208">
                  <c:v>8</c:v>
                </c:pt>
                <c:pt idx="209">
                  <c:v>8</c:v>
                </c:pt>
                <c:pt idx="210">
                  <c:v>8</c:v>
                </c:pt>
                <c:pt idx="211">
                  <c:v>9</c:v>
                </c:pt>
                <c:pt idx="212">
                  <c:v>8</c:v>
                </c:pt>
                <c:pt idx="213">
                  <c:v>7</c:v>
                </c:pt>
                <c:pt idx="214">
                  <c:v>9</c:v>
                </c:pt>
                <c:pt idx="215">
                  <c:v>5</c:v>
                </c:pt>
                <c:pt idx="216">
                  <c:v>12</c:v>
                </c:pt>
                <c:pt idx="217">
                  <c:v>7</c:v>
                </c:pt>
                <c:pt idx="218">
                  <c:v>5</c:v>
                </c:pt>
                <c:pt idx="219">
                  <c:v>9</c:v>
                </c:pt>
                <c:pt idx="220">
                  <c:v>11</c:v>
                </c:pt>
                <c:pt idx="221">
                  <c:v>8</c:v>
                </c:pt>
                <c:pt idx="222">
                  <c:v>6</c:v>
                </c:pt>
                <c:pt idx="223">
                  <c:v>5</c:v>
                </c:pt>
                <c:pt idx="224">
                  <c:v>8</c:v>
                </c:pt>
                <c:pt idx="225">
                  <c:v>7</c:v>
                </c:pt>
                <c:pt idx="226">
                  <c:v>8</c:v>
                </c:pt>
                <c:pt idx="227">
                  <c:v>8</c:v>
                </c:pt>
                <c:pt idx="228">
                  <c:v>6</c:v>
                </c:pt>
                <c:pt idx="229">
                  <c:v>11</c:v>
                </c:pt>
                <c:pt idx="230">
                  <c:v>5</c:v>
                </c:pt>
                <c:pt idx="231">
                  <c:v>5</c:v>
                </c:pt>
                <c:pt idx="232">
                  <c:v>9</c:v>
                </c:pt>
                <c:pt idx="233">
                  <c:v>10</c:v>
                </c:pt>
                <c:pt idx="234">
                  <c:v>6</c:v>
                </c:pt>
                <c:pt idx="235">
                  <c:v>6</c:v>
                </c:pt>
                <c:pt idx="236">
                  <c:v>6</c:v>
                </c:pt>
                <c:pt idx="237">
                  <c:v>6</c:v>
                </c:pt>
                <c:pt idx="238">
                  <c:v>8</c:v>
                </c:pt>
                <c:pt idx="239">
                  <c:v>7</c:v>
                </c:pt>
                <c:pt idx="240">
                  <c:v>6</c:v>
                </c:pt>
                <c:pt idx="241">
                  <c:v>7</c:v>
                </c:pt>
                <c:pt idx="242">
                  <c:v>8</c:v>
                </c:pt>
                <c:pt idx="243">
                  <c:v>8</c:v>
                </c:pt>
                <c:pt idx="244">
                  <c:v>5</c:v>
                </c:pt>
                <c:pt idx="245">
                  <c:v>6</c:v>
                </c:pt>
                <c:pt idx="246">
                  <c:v>9</c:v>
                </c:pt>
                <c:pt idx="247">
                  <c:v>11</c:v>
                </c:pt>
                <c:pt idx="248">
                  <c:v>6</c:v>
                </c:pt>
                <c:pt idx="249">
                  <c:v>7</c:v>
                </c:pt>
                <c:pt idx="250">
                  <c:v>7</c:v>
                </c:pt>
                <c:pt idx="251">
                  <c:v>7</c:v>
                </c:pt>
                <c:pt idx="252">
                  <c:v>8</c:v>
                </c:pt>
                <c:pt idx="253">
                  <c:v>5</c:v>
                </c:pt>
                <c:pt idx="254">
                  <c:v>8</c:v>
                </c:pt>
                <c:pt idx="255">
                  <c:v>8</c:v>
                </c:pt>
                <c:pt idx="256">
                  <c:v>7</c:v>
                </c:pt>
                <c:pt idx="257">
                  <c:v>8</c:v>
                </c:pt>
                <c:pt idx="258">
                  <c:v>11</c:v>
                </c:pt>
                <c:pt idx="259">
                  <c:v>8</c:v>
                </c:pt>
                <c:pt idx="260">
                  <c:v>9</c:v>
                </c:pt>
                <c:pt idx="261">
                  <c:v>11</c:v>
                </c:pt>
                <c:pt idx="262">
                  <c:v>9</c:v>
                </c:pt>
                <c:pt idx="263">
                  <c:v>6</c:v>
                </c:pt>
                <c:pt idx="264">
                  <c:v>7</c:v>
                </c:pt>
                <c:pt idx="265">
                  <c:v>6</c:v>
                </c:pt>
                <c:pt idx="266">
                  <c:v>8</c:v>
                </c:pt>
                <c:pt idx="267">
                  <c:v>6</c:v>
                </c:pt>
                <c:pt idx="268">
                  <c:v>9</c:v>
                </c:pt>
                <c:pt idx="269">
                  <c:v>7</c:v>
                </c:pt>
                <c:pt idx="270">
                  <c:v>7</c:v>
                </c:pt>
                <c:pt idx="271">
                  <c:v>6</c:v>
                </c:pt>
                <c:pt idx="272">
                  <c:v>7</c:v>
                </c:pt>
                <c:pt idx="273">
                  <c:v>11</c:v>
                </c:pt>
                <c:pt idx="274">
                  <c:v>6</c:v>
                </c:pt>
                <c:pt idx="275">
                  <c:v>10</c:v>
                </c:pt>
                <c:pt idx="276">
                  <c:v>8</c:v>
                </c:pt>
                <c:pt idx="277">
                  <c:v>10</c:v>
                </c:pt>
                <c:pt idx="278">
                  <c:v>6</c:v>
                </c:pt>
                <c:pt idx="279">
                  <c:v>7</c:v>
                </c:pt>
                <c:pt idx="280">
                  <c:v>8</c:v>
                </c:pt>
                <c:pt idx="281">
                  <c:v>7</c:v>
                </c:pt>
                <c:pt idx="282">
                  <c:v>9</c:v>
                </c:pt>
                <c:pt idx="283">
                  <c:v>10</c:v>
                </c:pt>
                <c:pt idx="284">
                  <c:v>10</c:v>
                </c:pt>
                <c:pt idx="285">
                  <c:v>9</c:v>
                </c:pt>
                <c:pt idx="286">
                  <c:v>8</c:v>
                </c:pt>
                <c:pt idx="287">
                  <c:v>5</c:v>
                </c:pt>
                <c:pt idx="288">
                  <c:v>6</c:v>
                </c:pt>
                <c:pt idx="289">
                  <c:v>10</c:v>
                </c:pt>
                <c:pt idx="290">
                  <c:v>9</c:v>
                </c:pt>
                <c:pt idx="291">
                  <c:v>10</c:v>
                </c:pt>
                <c:pt idx="292">
                  <c:v>11</c:v>
                </c:pt>
                <c:pt idx="293">
                  <c:v>11</c:v>
                </c:pt>
                <c:pt idx="294">
                  <c:v>5</c:v>
                </c:pt>
                <c:pt idx="295">
                  <c:v>6</c:v>
                </c:pt>
                <c:pt idx="296">
                  <c:v>6</c:v>
                </c:pt>
                <c:pt idx="297">
                  <c:v>7</c:v>
                </c:pt>
                <c:pt idx="298">
                  <c:v>9</c:v>
                </c:pt>
                <c:pt idx="299">
                  <c:v>8</c:v>
                </c:pt>
                <c:pt idx="300">
                  <c:v>11</c:v>
                </c:pt>
                <c:pt idx="301">
                  <c:v>7</c:v>
                </c:pt>
                <c:pt idx="302">
                  <c:v>6</c:v>
                </c:pt>
                <c:pt idx="303">
                  <c:v>10</c:v>
                </c:pt>
                <c:pt idx="304">
                  <c:v>6</c:v>
                </c:pt>
                <c:pt idx="305">
                  <c:v>6</c:v>
                </c:pt>
                <c:pt idx="306">
                  <c:v>8</c:v>
                </c:pt>
                <c:pt idx="307">
                  <c:v>10</c:v>
                </c:pt>
                <c:pt idx="308">
                  <c:v>6</c:v>
                </c:pt>
                <c:pt idx="309">
                  <c:v>9</c:v>
                </c:pt>
                <c:pt idx="310">
                  <c:v>9</c:v>
                </c:pt>
                <c:pt idx="311">
                  <c:v>8</c:v>
                </c:pt>
                <c:pt idx="312">
                  <c:v>5</c:v>
                </c:pt>
                <c:pt idx="313">
                  <c:v>9</c:v>
                </c:pt>
                <c:pt idx="314">
                  <c:v>10</c:v>
                </c:pt>
                <c:pt idx="315">
                  <c:v>8</c:v>
                </c:pt>
                <c:pt idx="316">
                  <c:v>12</c:v>
                </c:pt>
                <c:pt idx="317">
                  <c:v>6</c:v>
                </c:pt>
                <c:pt idx="318">
                  <c:v>6</c:v>
                </c:pt>
                <c:pt idx="319">
                  <c:v>7</c:v>
                </c:pt>
                <c:pt idx="320">
                  <c:v>8</c:v>
                </c:pt>
                <c:pt idx="321">
                  <c:v>9</c:v>
                </c:pt>
                <c:pt idx="322">
                  <c:v>9</c:v>
                </c:pt>
                <c:pt idx="323">
                  <c:v>6</c:v>
                </c:pt>
                <c:pt idx="324">
                  <c:v>10</c:v>
                </c:pt>
                <c:pt idx="325">
                  <c:v>9</c:v>
                </c:pt>
                <c:pt idx="326">
                  <c:v>9</c:v>
                </c:pt>
                <c:pt idx="327">
                  <c:v>12</c:v>
                </c:pt>
                <c:pt idx="328">
                  <c:v>7</c:v>
                </c:pt>
                <c:pt idx="329">
                  <c:v>10</c:v>
                </c:pt>
                <c:pt idx="330">
                  <c:v>5</c:v>
                </c:pt>
                <c:pt idx="331">
                  <c:v>9</c:v>
                </c:pt>
                <c:pt idx="332">
                  <c:v>5</c:v>
                </c:pt>
                <c:pt idx="333">
                  <c:v>7</c:v>
                </c:pt>
                <c:pt idx="334">
                  <c:v>10</c:v>
                </c:pt>
                <c:pt idx="335">
                  <c:v>11</c:v>
                </c:pt>
                <c:pt idx="336">
                  <c:v>9</c:v>
                </c:pt>
                <c:pt idx="337">
                  <c:v>6</c:v>
                </c:pt>
                <c:pt idx="338">
                  <c:v>8</c:v>
                </c:pt>
                <c:pt idx="339">
                  <c:v>6</c:v>
                </c:pt>
                <c:pt idx="340">
                  <c:v>7</c:v>
                </c:pt>
                <c:pt idx="341">
                  <c:v>6</c:v>
                </c:pt>
                <c:pt idx="342">
                  <c:v>11</c:v>
                </c:pt>
                <c:pt idx="343">
                  <c:v>7</c:v>
                </c:pt>
                <c:pt idx="344">
                  <c:v>7</c:v>
                </c:pt>
                <c:pt idx="345">
                  <c:v>7</c:v>
                </c:pt>
                <c:pt idx="346">
                  <c:v>11</c:v>
                </c:pt>
                <c:pt idx="347">
                  <c:v>8</c:v>
                </c:pt>
                <c:pt idx="348">
                  <c:v>8</c:v>
                </c:pt>
                <c:pt idx="349">
                  <c:v>10</c:v>
                </c:pt>
                <c:pt idx="350">
                  <c:v>6</c:v>
                </c:pt>
                <c:pt idx="351">
                  <c:v>8</c:v>
                </c:pt>
                <c:pt idx="352">
                  <c:v>7</c:v>
                </c:pt>
                <c:pt idx="353">
                  <c:v>8</c:v>
                </c:pt>
                <c:pt idx="354">
                  <c:v>9</c:v>
                </c:pt>
                <c:pt idx="355">
                  <c:v>8</c:v>
                </c:pt>
                <c:pt idx="356">
                  <c:v>7</c:v>
                </c:pt>
                <c:pt idx="357">
                  <c:v>6</c:v>
                </c:pt>
                <c:pt idx="358">
                  <c:v>6</c:v>
                </c:pt>
                <c:pt idx="359">
                  <c:v>9</c:v>
                </c:pt>
                <c:pt idx="360">
                  <c:v>11</c:v>
                </c:pt>
                <c:pt idx="361">
                  <c:v>9</c:v>
                </c:pt>
                <c:pt idx="362">
                  <c:v>6</c:v>
                </c:pt>
                <c:pt idx="363">
                  <c:v>8</c:v>
                </c:pt>
                <c:pt idx="364">
                  <c:v>9</c:v>
                </c:pt>
                <c:pt idx="365">
                  <c:v>5</c:v>
                </c:pt>
                <c:pt idx="366">
                  <c:v>7</c:v>
                </c:pt>
                <c:pt idx="367">
                  <c:v>6</c:v>
                </c:pt>
                <c:pt idx="368">
                  <c:v>7</c:v>
                </c:pt>
                <c:pt idx="369">
                  <c:v>7</c:v>
                </c:pt>
                <c:pt idx="370">
                  <c:v>6</c:v>
                </c:pt>
                <c:pt idx="371">
                  <c:v>7</c:v>
                </c:pt>
                <c:pt idx="372">
                  <c:v>9</c:v>
                </c:pt>
                <c:pt idx="373">
                  <c:v>6</c:v>
                </c:pt>
                <c:pt idx="374">
                  <c:v>6</c:v>
                </c:pt>
                <c:pt idx="375">
                  <c:v>9</c:v>
                </c:pt>
                <c:pt idx="376">
                  <c:v>7</c:v>
                </c:pt>
                <c:pt idx="377">
                  <c:v>7</c:v>
                </c:pt>
                <c:pt idx="378">
                  <c:v>8</c:v>
                </c:pt>
                <c:pt idx="379">
                  <c:v>6</c:v>
                </c:pt>
                <c:pt idx="380">
                  <c:v>9</c:v>
                </c:pt>
                <c:pt idx="381">
                  <c:v>11</c:v>
                </c:pt>
                <c:pt idx="382">
                  <c:v>5</c:v>
                </c:pt>
                <c:pt idx="383">
                  <c:v>10</c:v>
                </c:pt>
                <c:pt idx="384">
                  <c:v>7</c:v>
                </c:pt>
                <c:pt idx="385">
                  <c:v>5</c:v>
                </c:pt>
                <c:pt idx="386">
                  <c:v>4</c:v>
                </c:pt>
                <c:pt idx="387">
                  <c:v>9</c:v>
                </c:pt>
                <c:pt idx="388">
                  <c:v>8</c:v>
                </c:pt>
                <c:pt idx="389">
                  <c:v>8</c:v>
                </c:pt>
                <c:pt idx="390">
                  <c:v>9</c:v>
                </c:pt>
                <c:pt idx="391">
                  <c:v>8</c:v>
                </c:pt>
                <c:pt idx="392">
                  <c:v>6</c:v>
                </c:pt>
                <c:pt idx="393">
                  <c:v>6</c:v>
                </c:pt>
                <c:pt idx="394">
                  <c:v>9</c:v>
                </c:pt>
                <c:pt idx="395">
                  <c:v>8</c:v>
                </c:pt>
                <c:pt idx="396">
                  <c:v>9</c:v>
                </c:pt>
                <c:pt idx="397">
                  <c:v>9</c:v>
                </c:pt>
                <c:pt idx="398">
                  <c:v>6</c:v>
                </c:pt>
                <c:pt idx="399">
                  <c:v>8</c:v>
                </c:pt>
                <c:pt idx="400">
                  <c:v>6</c:v>
                </c:pt>
                <c:pt idx="401">
                  <c:v>9</c:v>
                </c:pt>
                <c:pt idx="402">
                  <c:v>6</c:v>
                </c:pt>
                <c:pt idx="403">
                  <c:v>8</c:v>
                </c:pt>
                <c:pt idx="404">
                  <c:v>8</c:v>
                </c:pt>
                <c:pt idx="405">
                  <c:v>10</c:v>
                </c:pt>
                <c:pt idx="406">
                  <c:v>7</c:v>
                </c:pt>
                <c:pt idx="407">
                  <c:v>7</c:v>
                </c:pt>
                <c:pt idx="408">
                  <c:v>7</c:v>
                </c:pt>
                <c:pt idx="409">
                  <c:v>7</c:v>
                </c:pt>
                <c:pt idx="410">
                  <c:v>7</c:v>
                </c:pt>
                <c:pt idx="411">
                  <c:v>7</c:v>
                </c:pt>
                <c:pt idx="412">
                  <c:v>7</c:v>
                </c:pt>
                <c:pt idx="413">
                  <c:v>10</c:v>
                </c:pt>
                <c:pt idx="414">
                  <c:v>6</c:v>
                </c:pt>
                <c:pt idx="415">
                  <c:v>10</c:v>
                </c:pt>
                <c:pt idx="416">
                  <c:v>9</c:v>
                </c:pt>
                <c:pt idx="417">
                  <c:v>9</c:v>
                </c:pt>
                <c:pt idx="418">
                  <c:v>9</c:v>
                </c:pt>
                <c:pt idx="419">
                  <c:v>5</c:v>
                </c:pt>
                <c:pt idx="420">
                  <c:v>7</c:v>
                </c:pt>
                <c:pt idx="421">
                  <c:v>6</c:v>
                </c:pt>
                <c:pt idx="422">
                  <c:v>11</c:v>
                </c:pt>
                <c:pt idx="423">
                  <c:v>8</c:v>
                </c:pt>
                <c:pt idx="424">
                  <c:v>8</c:v>
                </c:pt>
                <c:pt idx="425">
                  <c:v>8</c:v>
                </c:pt>
                <c:pt idx="426">
                  <c:v>7</c:v>
                </c:pt>
                <c:pt idx="427">
                  <c:v>9</c:v>
                </c:pt>
                <c:pt idx="428">
                  <c:v>7</c:v>
                </c:pt>
                <c:pt idx="429">
                  <c:v>10</c:v>
                </c:pt>
                <c:pt idx="430">
                  <c:v>9</c:v>
                </c:pt>
                <c:pt idx="431">
                  <c:v>7</c:v>
                </c:pt>
                <c:pt idx="432">
                  <c:v>6</c:v>
                </c:pt>
                <c:pt idx="433">
                  <c:v>11</c:v>
                </c:pt>
                <c:pt idx="434">
                  <c:v>8</c:v>
                </c:pt>
                <c:pt idx="435">
                  <c:v>7</c:v>
                </c:pt>
                <c:pt idx="436">
                  <c:v>8</c:v>
                </c:pt>
                <c:pt idx="437">
                  <c:v>10</c:v>
                </c:pt>
                <c:pt idx="438">
                  <c:v>8</c:v>
                </c:pt>
                <c:pt idx="439">
                  <c:v>7</c:v>
                </c:pt>
                <c:pt idx="440">
                  <c:v>9</c:v>
                </c:pt>
                <c:pt idx="441">
                  <c:v>7</c:v>
                </c:pt>
                <c:pt idx="442">
                  <c:v>8</c:v>
                </c:pt>
                <c:pt idx="443">
                  <c:v>8</c:v>
                </c:pt>
                <c:pt idx="444">
                  <c:v>11</c:v>
                </c:pt>
                <c:pt idx="445">
                  <c:v>4</c:v>
                </c:pt>
                <c:pt idx="446">
                  <c:v>8</c:v>
                </c:pt>
                <c:pt idx="447">
                  <c:v>7</c:v>
                </c:pt>
                <c:pt idx="448">
                  <c:v>7</c:v>
                </c:pt>
                <c:pt idx="449">
                  <c:v>8</c:v>
                </c:pt>
                <c:pt idx="450">
                  <c:v>8</c:v>
                </c:pt>
                <c:pt idx="451">
                  <c:v>6</c:v>
                </c:pt>
                <c:pt idx="452">
                  <c:v>10</c:v>
                </c:pt>
                <c:pt idx="453">
                  <c:v>6</c:v>
                </c:pt>
                <c:pt idx="454">
                  <c:v>6</c:v>
                </c:pt>
                <c:pt idx="455">
                  <c:v>7</c:v>
                </c:pt>
                <c:pt idx="456">
                  <c:v>6</c:v>
                </c:pt>
                <c:pt idx="457">
                  <c:v>7</c:v>
                </c:pt>
                <c:pt idx="458">
                  <c:v>7</c:v>
                </c:pt>
                <c:pt idx="459">
                  <c:v>10</c:v>
                </c:pt>
                <c:pt idx="460">
                  <c:v>6</c:v>
                </c:pt>
                <c:pt idx="461">
                  <c:v>4</c:v>
                </c:pt>
                <c:pt idx="462">
                  <c:v>8</c:v>
                </c:pt>
                <c:pt idx="463">
                  <c:v>6</c:v>
                </c:pt>
                <c:pt idx="464">
                  <c:v>5</c:v>
                </c:pt>
                <c:pt idx="465">
                  <c:v>9</c:v>
                </c:pt>
                <c:pt idx="466">
                  <c:v>6</c:v>
                </c:pt>
                <c:pt idx="467">
                  <c:v>4</c:v>
                </c:pt>
                <c:pt idx="468">
                  <c:v>7</c:v>
                </c:pt>
                <c:pt idx="469">
                  <c:v>7</c:v>
                </c:pt>
                <c:pt idx="470">
                  <c:v>10</c:v>
                </c:pt>
                <c:pt idx="471">
                  <c:v>10</c:v>
                </c:pt>
                <c:pt idx="472">
                  <c:v>8</c:v>
                </c:pt>
                <c:pt idx="473">
                  <c:v>9</c:v>
                </c:pt>
                <c:pt idx="474">
                  <c:v>7</c:v>
                </c:pt>
                <c:pt idx="475">
                  <c:v>7</c:v>
                </c:pt>
                <c:pt idx="476">
                  <c:v>8</c:v>
                </c:pt>
                <c:pt idx="477">
                  <c:v>7</c:v>
                </c:pt>
                <c:pt idx="478">
                  <c:v>8</c:v>
                </c:pt>
                <c:pt idx="479">
                  <c:v>7</c:v>
                </c:pt>
                <c:pt idx="480">
                  <c:v>11</c:v>
                </c:pt>
                <c:pt idx="481">
                  <c:v>5</c:v>
                </c:pt>
                <c:pt idx="482">
                  <c:v>8</c:v>
                </c:pt>
                <c:pt idx="483">
                  <c:v>7</c:v>
                </c:pt>
                <c:pt idx="484">
                  <c:v>8</c:v>
                </c:pt>
                <c:pt idx="485">
                  <c:v>9</c:v>
                </c:pt>
                <c:pt idx="486">
                  <c:v>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placar2!$AG$1</c:f>
              <c:strCache>
                <c:ptCount val="1"/>
                <c:pt idx="0">
                  <c:v> 1 - 2</c:v>
                </c:pt>
              </c:strCache>
            </c:strRef>
          </c:tx>
          <c:marker>
            <c:symbol val="none"/>
          </c:marker>
          <c:val>
            <c:numRef>
              <c:f>placar2!$AG$2:$AG$488</c:f>
              <c:numCache>
                <c:formatCode>General</c:formatCode>
                <c:ptCount val="48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11</c:v>
                </c:pt>
                <c:pt idx="4">
                  <c:v>7</c:v>
                </c:pt>
                <c:pt idx="5">
                  <c:v>10</c:v>
                </c:pt>
                <c:pt idx="6">
                  <c:v>9</c:v>
                </c:pt>
                <c:pt idx="7">
                  <c:v>15</c:v>
                </c:pt>
                <c:pt idx="8">
                  <c:v>10</c:v>
                </c:pt>
                <c:pt idx="9">
                  <c:v>9</c:v>
                </c:pt>
                <c:pt idx="10">
                  <c:v>10</c:v>
                </c:pt>
                <c:pt idx="11">
                  <c:v>9</c:v>
                </c:pt>
                <c:pt idx="12">
                  <c:v>14</c:v>
                </c:pt>
                <c:pt idx="13">
                  <c:v>7</c:v>
                </c:pt>
                <c:pt idx="14">
                  <c:v>10</c:v>
                </c:pt>
                <c:pt idx="15">
                  <c:v>5</c:v>
                </c:pt>
                <c:pt idx="16">
                  <c:v>10</c:v>
                </c:pt>
                <c:pt idx="17">
                  <c:v>10</c:v>
                </c:pt>
                <c:pt idx="18">
                  <c:v>11</c:v>
                </c:pt>
                <c:pt idx="19">
                  <c:v>10</c:v>
                </c:pt>
                <c:pt idx="20">
                  <c:v>7</c:v>
                </c:pt>
                <c:pt idx="21">
                  <c:v>11</c:v>
                </c:pt>
                <c:pt idx="22">
                  <c:v>9</c:v>
                </c:pt>
                <c:pt idx="23">
                  <c:v>8</c:v>
                </c:pt>
                <c:pt idx="24">
                  <c:v>7</c:v>
                </c:pt>
                <c:pt idx="25">
                  <c:v>12</c:v>
                </c:pt>
                <c:pt idx="26">
                  <c:v>11</c:v>
                </c:pt>
                <c:pt idx="27">
                  <c:v>5</c:v>
                </c:pt>
                <c:pt idx="28">
                  <c:v>12</c:v>
                </c:pt>
                <c:pt idx="29">
                  <c:v>10</c:v>
                </c:pt>
                <c:pt idx="30">
                  <c:v>11</c:v>
                </c:pt>
                <c:pt idx="31">
                  <c:v>8</c:v>
                </c:pt>
                <c:pt idx="32">
                  <c:v>13</c:v>
                </c:pt>
                <c:pt idx="33">
                  <c:v>6</c:v>
                </c:pt>
                <c:pt idx="34">
                  <c:v>7</c:v>
                </c:pt>
                <c:pt idx="35">
                  <c:v>10</c:v>
                </c:pt>
                <c:pt idx="36">
                  <c:v>10</c:v>
                </c:pt>
                <c:pt idx="37">
                  <c:v>11</c:v>
                </c:pt>
                <c:pt idx="38">
                  <c:v>11</c:v>
                </c:pt>
                <c:pt idx="39">
                  <c:v>7</c:v>
                </c:pt>
                <c:pt idx="40">
                  <c:v>9</c:v>
                </c:pt>
                <c:pt idx="41">
                  <c:v>10</c:v>
                </c:pt>
                <c:pt idx="42">
                  <c:v>8</c:v>
                </c:pt>
                <c:pt idx="43">
                  <c:v>10</c:v>
                </c:pt>
                <c:pt idx="44">
                  <c:v>9</c:v>
                </c:pt>
                <c:pt idx="45">
                  <c:v>12</c:v>
                </c:pt>
                <c:pt idx="46">
                  <c:v>11</c:v>
                </c:pt>
                <c:pt idx="47">
                  <c:v>12</c:v>
                </c:pt>
                <c:pt idx="48">
                  <c:v>12</c:v>
                </c:pt>
                <c:pt idx="49">
                  <c:v>7</c:v>
                </c:pt>
                <c:pt idx="50">
                  <c:v>11</c:v>
                </c:pt>
                <c:pt idx="51">
                  <c:v>10</c:v>
                </c:pt>
                <c:pt idx="52">
                  <c:v>10</c:v>
                </c:pt>
                <c:pt idx="53">
                  <c:v>6</c:v>
                </c:pt>
                <c:pt idx="54">
                  <c:v>16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10</c:v>
                </c:pt>
                <c:pt idx="59">
                  <c:v>9</c:v>
                </c:pt>
                <c:pt idx="60">
                  <c:v>10</c:v>
                </c:pt>
                <c:pt idx="61">
                  <c:v>8</c:v>
                </c:pt>
                <c:pt idx="62">
                  <c:v>12</c:v>
                </c:pt>
                <c:pt idx="63">
                  <c:v>6</c:v>
                </c:pt>
                <c:pt idx="64">
                  <c:v>14</c:v>
                </c:pt>
                <c:pt idx="65">
                  <c:v>9</c:v>
                </c:pt>
                <c:pt idx="66">
                  <c:v>11</c:v>
                </c:pt>
                <c:pt idx="67">
                  <c:v>8</c:v>
                </c:pt>
                <c:pt idx="68">
                  <c:v>6</c:v>
                </c:pt>
                <c:pt idx="69">
                  <c:v>12</c:v>
                </c:pt>
                <c:pt idx="70">
                  <c:v>10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10</c:v>
                </c:pt>
                <c:pt idx="75">
                  <c:v>10</c:v>
                </c:pt>
                <c:pt idx="76">
                  <c:v>5</c:v>
                </c:pt>
                <c:pt idx="77">
                  <c:v>12</c:v>
                </c:pt>
                <c:pt idx="78">
                  <c:v>12</c:v>
                </c:pt>
                <c:pt idx="79">
                  <c:v>4</c:v>
                </c:pt>
                <c:pt idx="80">
                  <c:v>12</c:v>
                </c:pt>
                <c:pt idx="81">
                  <c:v>9</c:v>
                </c:pt>
                <c:pt idx="82">
                  <c:v>10</c:v>
                </c:pt>
                <c:pt idx="83">
                  <c:v>9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9</c:v>
                </c:pt>
                <c:pt idx="88">
                  <c:v>18</c:v>
                </c:pt>
                <c:pt idx="89">
                  <c:v>9</c:v>
                </c:pt>
                <c:pt idx="90">
                  <c:v>5</c:v>
                </c:pt>
                <c:pt idx="91">
                  <c:v>13</c:v>
                </c:pt>
                <c:pt idx="92">
                  <c:v>13</c:v>
                </c:pt>
                <c:pt idx="93">
                  <c:v>6</c:v>
                </c:pt>
                <c:pt idx="94">
                  <c:v>11</c:v>
                </c:pt>
                <c:pt idx="95">
                  <c:v>10</c:v>
                </c:pt>
                <c:pt idx="96">
                  <c:v>10</c:v>
                </c:pt>
                <c:pt idx="97">
                  <c:v>12</c:v>
                </c:pt>
                <c:pt idx="98">
                  <c:v>12</c:v>
                </c:pt>
                <c:pt idx="99">
                  <c:v>10</c:v>
                </c:pt>
                <c:pt idx="100">
                  <c:v>9</c:v>
                </c:pt>
                <c:pt idx="101">
                  <c:v>6</c:v>
                </c:pt>
                <c:pt idx="102">
                  <c:v>13</c:v>
                </c:pt>
                <c:pt idx="103">
                  <c:v>8</c:v>
                </c:pt>
                <c:pt idx="104">
                  <c:v>9</c:v>
                </c:pt>
                <c:pt idx="105">
                  <c:v>7</c:v>
                </c:pt>
                <c:pt idx="106">
                  <c:v>13</c:v>
                </c:pt>
                <c:pt idx="107">
                  <c:v>7</c:v>
                </c:pt>
                <c:pt idx="108">
                  <c:v>9</c:v>
                </c:pt>
                <c:pt idx="109">
                  <c:v>8</c:v>
                </c:pt>
                <c:pt idx="110">
                  <c:v>8</c:v>
                </c:pt>
                <c:pt idx="111">
                  <c:v>10</c:v>
                </c:pt>
                <c:pt idx="112">
                  <c:v>9</c:v>
                </c:pt>
                <c:pt idx="113">
                  <c:v>10</c:v>
                </c:pt>
                <c:pt idx="114">
                  <c:v>8</c:v>
                </c:pt>
                <c:pt idx="115">
                  <c:v>10</c:v>
                </c:pt>
                <c:pt idx="116">
                  <c:v>13</c:v>
                </c:pt>
                <c:pt idx="117">
                  <c:v>12</c:v>
                </c:pt>
                <c:pt idx="118">
                  <c:v>8</c:v>
                </c:pt>
                <c:pt idx="119">
                  <c:v>12</c:v>
                </c:pt>
                <c:pt idx="120">
                  <c:v>15</c:v>
                </c:pt>
                <c:pt idx="121">
                  <c:v>6</c:v>
                </c:pt>
                <c:pt idx="122">
                  <c:v>11</c:v>
                </c:pt>
                <c:pt idx="123">
                  <c:v>10</c:v>
                </c:pt>
                <c:pt idx="124">
                  <c:v>7</c:v>
                </c:pt>
                <c:pt idx="125">
                  <c:v>9</c:v>
                </c:pt>
                <c:pt idx="126">
                  <c:v>12</c:v>
                </c:pt>
                <c:pt idx="127">
                  <c:v>7</c:v>
                </c:pt>
                <c:pt idx="128">
                  <c:v>9</c:v>
                </c:pt>
                <c:pt idx="129">
                  <c:v>14</c:v>
                </c:pt>
                <c:pt idx="130">
                  <c:v>8</c:v>
                </c:pt>
                <c:pt idx="131">
                  <c:v>9</c:v>
                </c:pt>
                <c:pt idx="132">
                  <c:v>9</c:v>
                </c:pt>
                <c:pt idx="133">
                  <c:v>12</c:v>
                </c:pt>
                <c:pt idx="134">
                  <c:v>11</c:v>
                </c:pt>
                <c:pt idx="135">
                  <c:v>11</c:v>
                </c:pt>
                <c:pt idx="136">
                  <c:v>5</c:v>
                </c:pt>
                <c:pt idx="137">
                  <c:v>7</c:v>
                </c:pt>
                <c:pt idx="138">
                  <c:v>11</c:v>
                </c:pt>
                <c:pt idx="139">
                  <c:v>13</c:v>
                </c:pt>
                <c:pt idx="140">
                  <c:v>7</c:v>
                </c:pt>
                <c:pt idx="141">
                  <c:v>7</c:v>
                </c:pt>
                <c:pt idx="142">
                  <c:v>8</c:v>
                </c:pt>
                <c:pt idx="143">
                  <c:v>15</c:v>
                </c:pt>
                <c:pt idx="144">
                  <c:v>7</c:v>
                </c:pt>
                <c:pt idx="145">
                  <c:v>10</c:v>
                </c:pt>
                <c:pt idx="146">
                  <c:v>14</c:v>
                </c:pt>
                <c:pt idx="147">
                  <c:v>7</c:v>
                </c:pt>
                <c:pt idx="148">
                  <c:v>10</c:v>
                </c:pt>
                <c:pt idx="149">
                  <c:v>9</c:v>
                </c:pt>
                <c:pt idx="150">
                  <c:v>10</c:v>
                </c:pt>
                <c:pt idx="151">
                  <c:v>8</c:v>
                </c:pt>
                <c:pt idx="152">
                  <c:v>6</c:v>
                </c:pt>
                <c:pt idx="153">
                  <c:v>10</c:v>
                </c:pt>
                <c:pt idx="154">
                  <c:v>11</c:v>
                </c:pt>
                <c:pt idx="155">
                  <c:v>8</c:v>
                </c:pt>
                <c:pt idx="156">
                  <c:v>11</c:v>
                </c:pt>
                <c:pt idx="157">
                  <c:v>12</c:v>
                </c:pt>
                <c:pt idx="158">
                  <c:v>12</c:v>
                </c:pt>
                <c:pt idx="159">
                  <c:v>7</c:v>
                </c:pt>
                <c:pt idx="160">
                  <c:v>12</c:v>
                </c:pt>
                <c:pt idx="161">
                  <c:v>14</c:v>
                </c:pt>
                <c:pt idx="162">
                  <c:v>10</c:v>
                </c:pt>
                <c:pt idx="163">
                  <c:v>11</c:v>
                </c:pt>
                <c:pt idx="164">
                  <c:v>7</c:v>
                </c:pt>
                <c:pt idx="165">
                  <c:v>11</c:v>
                </c:pt>
                <c:pt idx="166">
                  <c:v>11</c:v>
                </c:pt>
                <c:pt idx="167">
                  <c:v>12</c:v>
                </c:pt>
                <c:pt idx="168">
                  <c:v>8</c:v>
                </c:pt>
                <c:pt idx="169">
                  <c:v>9</c:v>
                </c:pt>
                <c:pt idx="170">
                  <c:v>9</c:v>
                </c:pt>
                <c:pt idx="171">
                  <c:v>10</c:v>
                </c:pt>
                <c:pt idx="172">
                  <c:v>6</c:v>
                </c:pt>
                <c:pt idx="173">
                  <c:v>11</c:v>
                </c:pt>
                <c:pt idx="174">
                  <c:v>12</c:v>
                </c:pt>
                <c:pt idx="175">
                  <c:v>11</c:v>
                </c:pt>
                <c:pt idx="176">
                  <c:v>14</c:v>
                </c:pt>
                <c:pt idx="177">
                  <c:v>6</c:v>
                </c:pt>
                <c:pt idx="178">
                  <c:v>10</c:v>
                </c:pt>
                <c:pt idx="179">
                  <c:v>9</c:v>
                </c:pt>
                <c:pt idx="180">
                  <c:v>11</c:v>
                </c:pt>
                <c:pt idx="181">
                  <c:v>9</c:v>
                </c:pt>
                <c:pt idx="182">
                  <c:v>6</c:v>
                </c:pt>
                <c:pt idx="183">
                  <c:v>11</c:v>
                </c:pt>
                <c:pt idx="184">
                  <c:v>11</c:v>
                </c:pt>
                <c:pt idx="185">
                  <c:v>9</c:v>
                </c:pt>
                <c:pt idx="186">
                  <c:v>10</c:v>
                </c:pt>
                <c:pt idx="187">
                  <c:v>9</c:v>
                </c:pt>
                <c:pt idx="188">
                  <c:v>12</c:v>
                </c:pt>
                <c:pt idx="189">
                  <c:v>6</c:v>
                </c:pt>
                <c:pt idx="190">
                  <c:v>13</c:v>
                </c:pt>
                <c:pt idx="191">
                  <c:v>8</c:v>
                </c:pt>
                <c:pt idx="192">
                  <c:v>5</c:v>
                </c:pt>
                <c:pt idx="193">
                  <c:v>9</c:v>
                </c:pt>
                <c:pt idx="194">
                  <c:v>8</c:v>
                </c:pt>
                <c:pt idx="195">
                  <c:v>11</c:v>
                </c:pt>
                <c:pt idx="196">
                  <c:v>12</c:v>
                </c:pt>
                <c:pt idx="197">
                  <c:v>13</c:v>
                </c:pt>
                <c:pt idx="198">
                  <c:v>8</c:v>
                </c:pt>
                <c:pt idx="199">
                  <c:v>10</c:v>
                </c:pt>
                <c:pt idx="200">
                  <c:v>7</c:v>
                </c:pt>
                <c:pt idx="201">
                  <c:v>12</c:v>
                </c:pt>
                <c:pt idx="202">
                  <c:v>6</c:v>
                </c:pt>
                <c:pt idx="203">
                  <c:v>9</c:v>
                </c:pt>
                <c:pt idx="204">
                  <c:v>14</c:v>
                </c:pt>
                <c:pt idx="205">
                  <c:v>13</c:v>
                </c:pt>
                <c:pt idx="206">
                  <c:v>5</c:v>
                </c:pt>
                <c:pt idx="207">
                  <c:v>10</c:v>
                </c:pt>
                <c:pt idx="208">
                  <c:v>11</c:v>
                </c:pt>
                <c:pt idx="209">
                  <c:v>9</c:v>
                </c:pt>
                <c:pt idx="210">
                  <c:v>10</c:v>
                </c:pt>
                <c:pt idx="211">
                  <c:v>9</c:v>
                </c:pt>
                <c:pt idx="212">
                  <c:v>13</c:v>
                </c:pt>
                <c:pt idx="213">
                  <c:v>8</c:v>
                </c:pt>
                <c:pt idx="214">
                  <c:v>7</c:v>
                </c:pt>
                <c:pt idx="215">
                  <c:v>12</c:v>
                </c:pt>
                <c:pt idx="216">
                  <c:v>3</c:v>
                </c:pt>
                <c:pt idx="217">
                  <c:v>10</c:v>
                </c:pt>
                <c:pt idx="218">
                  <c:v>12</c:v>
                </c:pt>
                <c:pt idx="219">
                  <c:v>10</c:v>
                </c:pt>
                <c:pt idx="220">
                  <c:v>8</c:v>
                </c:pt>
                <c:pt idx="221">
                  <c:v>9</c:v>
                </c:pt>
                <c:pt idx="222">
                  <c:v>14</c:v>
                </c:pt>
                <c:pt idx="223">
                  <c:v>14</c:v>
                </c:pt>
                <c:pt idx="224">
                  <c:v>8</c:v>
                </c:pt>
                <c:pt idx="225">
                  <c:v>10</c:v>
                </c:pt>
                <c:pt idx="226">
                  <c:v>10</c:v>
                </c:pt>
                <c:pt idx="227">
                  <c:v>11</c:v>
                </c:pt>
                <c:pt idx="228">
                  <c:v>10</c:v>
                </c:pt>
                <c:pt idx="229">
                  <c:v>11</c:v>
                </c:pt>
                <c:pt idx="230">
                  <c:v>9</c:v>
                </c:pt>
                <c:pt idx="231">
                  <c:v>6</c:v>
                </c:pt>
                <c:pt idx="232">
                  <c:v>11</c:v>
                </c:pt>
                <c:pt idx="233">
                  <c:v>4</c:v>
                </c:pt>
                <c:pt idx="234">
                  <c:v>8</c:v>
                </c:pt>
                <c:pt idx="235">
                  <c:v>10</c:v>
                </c:pt>
                <c:pt idx="236">
                  <c:v>9</c:v>
                </c:pt>
                <c:pt idx="237">
                  <c:v>10</c:v>
                </c:pt>
                <c:pt idx="238">
                  <c:v>12</c:v>
                </c:pt>
                <c:pt idx="239">
                  <c:v>12</c:v>
                </c:pt>
                <c:pt idx="240">
                  <c:v>6</c:v>
                </c:pt>
                <c:pt idx="241">
                  <c:v>9</c:v>
                </c:pt>
                <c:pt idx="242">
                  <c:v>10</c:v>
                </c:pt>
                <c:pt idx="243">
                  <c:v>12</c:v>
                </c:pt>
                <c:pt idx="244">
                  <c:v>15</c:v>
                </c:pt>
                <c:pt idx="245">
                  <c:v>9</c:v>
                </c:pt>
                <c:pt idx="246">
                  <c:v>11</c:v>
                </c:pt>
                <c:pt idx="247">
                  <c:v>13</c:v>
                </c:pt>
                <c:pt idx="248">
                  <c:v>10</c:v>
                </c:pt>
                <c:pt idx="249">
                  <c:v>9</c:v>
                </c:pt>
                <c:pt idx="250">
                  <c:v>10</c:v>
                </c:pt>
                <c:pt idx="251">
                  <c:v>11</c:v>
                </c:pt>
                <c:pt idx="252">
                  <c:v>11</c:v>
                </c:pt>
                <c:pt idx="253">
                  <c:v>11</c:v>
                </c:pt>
                <c:pt idx="254">
                  <c:v>9</c:v>
                </c:pt>
                <c:pt idx="255">
                  <c:v>9</c:v>
                </c:pt>
                <c:pt idx="256">
                  <c:v>5</c:v>
                </c:pt>
                <c:pt idx="257">
                  <c:v>11</c:v>
                </c:pt>
                <c:pt idx="258">
                  <c:v>7</c:v>
                </c:pt>
                <c:pt idx="259">
                  <c:v>11</c:v>
                </c:pt>
                <c:pt idx="260">
                  <c:v>12</c:v>
                </c:pt>
                <c:pt idx="261">
                  <c:v>6</c:v>
                </c:pt>
                <c:pt idx="262">
                  <c:v>9</c:v>
                </c:pt>
                <c:pt idx="263">
                  <c:v>7</c:v>
                </c:pt>
                <c:pt idx="264">
                  <c:v>11</c:v>
                </c:pt>
                <c:pt idx="265">
                  <c:v>11</c:v>
                </c:pt>
                <c:pt idx="266">
                  <c:v>7</c:v>
                </c:pt>
                <c:pt idx="267">
                  <c:v>14</c:v>
                </c:pt>
                <c:pt idx="268">
                  <c:v>11</c:v>
                </c:pt>
                <c:pt idx="269">
                  <c:v>12</c:v>
                </c:pt>
                <c:pt idx="270">
                  <c:v>8</c:v>
                </c:pt>
                <c:pt idx="271">
                  <c:v>9</c:v>
                </c:pt>
                <c:pt idx="272">
                  <c:v>11</c:v>
                </c:pt>
                <c:pt idx="273">
                  <c:v>7</c:v>
                </c:pt>
                <c:pt idx="274">
                  <c:v>12</c:v>
                </c:pt>
                <c:pt idx="275">
                  <c:v>7</c:v>
                </c:pt>
                <c:pt idx="276">
                  <c:v>12</c:v>
                </c:pt>
                <c:pt idx="277">
                  <c:v>8</c:v>
                </c:pt>
                <c:pt idx="278">
                  <c:v>5</c:v>
                </c:pt>
                <c:pt idx="279">
                  <c:v>12</c:v>
                </c:pt>
                <c:pt idx="280">
                  <c:v>12</c:v>
                </c:pt>
                <c:pt idx="281">
                  <c:v>13</c:v>
                </c:pt>
                <c:pt idx="282">
                  <c:v>7</c:v>
                </c:pt>
                <c:pt idx="283">
                  <c:v>10</c:v>
                </c:pt>
                <c:pt idx="284">
                  <c:v>10</c:v>
                </c:pt>
                <c:pt idx="285">
                  <c:v>13</c:v>
                </c:pt>
                <c:pt idx="286">
                  <c:v>9</c:v>
                </c:pt>
                <c:pt idx="287">
                  <c:v>11</c:v>
                </c:pt>
                <c:pt idx="288">
                  <c:v>14</c:v>
                </c:pt>
                <c:pt idx="289">
                  <c:v>11</c:v>
                </c:pt>
                <c:pt idx="290">
                  <c:v>10</c:v>
                </c:pt>
                <c:pt idx="291">
                  <c:v>9</c:v>
                </c:pt>
                <c:pt idx="292">
                  <c:v>6</c:v>
                </c:pt>
                <c:pt idx="293">
                  <c:v>11</c:v>
                </c:pt>
                <c:pt idx="294">
                  <c:v>10</c:v>
                </c:pt>
                <c:pt idx="295">
                  <c:v>15</c:v>
                </c:pt>
                <c:pt idx="296">
                  <c:v>12</c:v>
                </c:pt>
                <c:pt idx="297">
                  <c:v>11</c:v>
                </c:pt>
                <c:pt idx="298">
                  <c:v>7</c:v>
                </c:pt>
                <c:pt idx="299">
                  <c:v>10</c:v>
                </c:pt>
                <c:pt idx="300">
                  <c:v>13</c:v>
                </c:pt>
                <c:pt idx="301">
                  <c:v>8</c:v>
                </c:pt>
                <c:pt idx="302">
                  <c:v>6</c:v>
                </c:pt>
                <c:pt idx="303">
                  <c:v>9</c:v>
                </c:pt>
                <c:pt idx="304">
                  <c:v>13</c:v>
                </c:pt>
                <c:pt idx="305">
                  <c:v>11</c:v>
                </c:pt>
                <c:pt idx="306">
                  <c:v>6</c:v>
                </c:pt>
                <c:pt idx="307">
                  <c:v>5</c:v>
                </c:pt>
                <c:pt idx="308">
                  <c:v>8</c:v>
                </c:pt>
                <c:pt idx="309">
                  <c:v>12</c:v>
                </c:pt>
                <c:pt idx="310">
                  <c:v>9</c:v>
                </c:pt>
                <c:pt idx="311">
                  <c:v>15</c:v>
                </c:pt>
                <c:pt idx="312">
                  <c:v>11</c:v>
                </c:pt>
                <c:pt idx="313">
                  <c:v>8</c:v>
                </c:pt>
                <c:pt idx="314">
                  <c:v>8</c:v>
                </c:pt>
                <c:pt idx="315">
                  <c:v>10</c:v>
                </c:pt>
                <c:pt idx="316">
                  <c:v>4</c:v>
                </c:pt>
                <c:pt idx="317">
                  <c:v>7</c:v>
                </c:pt>
                <c:pt idx="318">
                  <c:v>9</c:v>
                </c:pt>
                <c:pt idx="319">
                  <c:v>6</c:v>
                </c:pt>
                <c:pt idx="320">
                  <c:v>9</c:v>
                </c:pt>
                <c:pt idx="321">
                  <c:v>10</c:v>
                </c:pt>
                <c:pt idx="322">
                  <c:v>9</c:v>
                </c:pt>
                <c:pt idx="323">
                  <c:v>10</c:v>
                </c:pt>
                <c:pt idx="324">
                  <c:v>8</c:v>
                </c:pt>
                <c:pt idx="325">
                  <c:v>8</c:v>
                </c:pt>
                <c:pt idx="326">
                  <c:v>9</c:v>
                </c:pt>
                <c:pt idx="327">
                  <c:v>8</c:v>
                </c:pt>
                <c:pt idx="328">
                  <c:v>9</c:v>
                </c:pt>
                <c:pt idx="329">
                  <c:v>6</c:v>
                </c:pt>
                <c:pt idx="330">
                  <c:v>9</c:v>
                </c:pt>
                <c:pt idx="331">
                  <c:v>10</c:v>
                </c:pt>
                <c:pt idx="332">
                  <c:v>9</c:v>
                </c:pt>
                <c:pt idx="333">
                  <c:v>12</c:v>
                </c:pt>
                <c:pt idx="334">
                  <c:v>11</c:v>
                </c:pt>
                <c:pt idx="335">
                  <c:v>8</c:v>
                </c:pt>
                <c:pt idx="336">
                  <c:v>6</c:v>
                </c:pt>
                <c:pt idx="337">
                  <c:v>9</c:v>
                </c:pt>
                <c:pt idx="338">
                  <c:v>9</c:v>
                </c:pt>
                <c:pt idx="339">
                  <c:v>10</c:v>
                </c:pt>
                <c:pt idx="340">
                  <c:v>6</c:v>
                </c:pt>
                <c:pt idx="341">
                  <c:v>7</c:v>
                </c:pt>
                <c:pt idx="342">
                  <c:v>6</c:v>
                </c:pt>
                <c:pt idx="343">
                  <c:v>12</c:v>
                </c:pt>
                <c:pt idx="344">
                  <c:v>11</c:v>
                </c:pt>
                <c:pt idx="345">
                  <c:v>10</c:v>
                </c:pt>
                <c:pt idx="346">
                  <c:v>11</c:v>
                </c:pt>
                <c:pt idx="347">
                  <c:v>12</c:v>
                </c:pt>
                <c:pt idx="348">
                  <c:v>10</c:v>
                </c:pt>
                <c:pt idx="349">
                  <c:v>9</c:v>
                </c:pt>
                <c:pt idx="350">
                  <c:v>9</c:v>
                </c:pt>
                <c:pt idx="351">
                  <c:v>11</c:v>
                </c:pt>
                <c:pt idx="352">
                  <c:v>10</c:v>
                </c:pt>
                <c:pt idx="353">
                  <c:v>11</c:v>
                </c:pt>
                <c:pt idx="354">
                  <c:v>10</c:v>
                </c:pt>
                <c:pt idx="355">
                  <c:v>10</c:v>
                </c:pt>
                <c:pt idx="356">
                  <c:v>11</c:v>
                </c:pt>
                <c:pt idx="357">
                  <c:v>12</c:v>
                </c:pt>
                <c:pt idx="358">
                  <c:v>9</c:v>
                </c:pt>
                <c:pt idx="359">
                  <c:v>8</c:v>
                </c:pt>
                <c:pt idx="360">
                  <c:v>11</c:v>
                </c:pt>
                <c:pt idx="361">
                  <c:v>6</c:v>
                </c:pt>
                <c:pt idx="362">
                  <c:v>13</c:v>
                </c:pt>
                <c:pt idx="363">
                  <c:v>9</c:v>
                </c:pt>
                <c:pt idx="364">
                  <c:v>11</c:v>
                </c:pt>
                <c:pt idx="365">
                  <c:v>9</c:v>
                </c:pt>
                <c:pt idx="366">
                  <c:v>9</c:v>
                </c:pt>
                <c:pt idx="367">
                  <c:v>9</c:v>
                </c:pt>
                <c:pt idx="368">
                  <c:v>8</c:v>
                </c:pt>
                <c:pt idx="369">
                  <c:v>9</c:v>
                </c:pt>
                <c:pt idx="370">
                  <c:v>10</c:v>
                </c:pt>
                <c:pt idx="371">
                  <c:v>12</c:v>
                </c:pt>
                <c:pt idx="372">
                  <c:v>8</c:v>
                </c:pt>
                <c:pt idx="373">
                  <c:v>13</c:v>
                </c:pt>
                <c:pt idx="374">
                  <c:v>7</c:v>
                </c:pt>
                <c:pt idx="375">
                  <c:v>13</c:v>
                </c:pt>
                <c:pt idx="376">
                  <c:v>12</c:v>
                </c:pt>
                <c:pt idx="377">
                  <c:v>7</c:v>
                </c:pt>
                <c:pt idx="378">
                  <c:v>9</c:v>
                </c:pt>
                <c:pt idx="379">
                  <c:v>9</c:v>
                </c:pt>
                <c:pt idx="380">
                  <c:v>6</c:v>
                </c:pt>
                <c:pt idx="381">
                  <c:v>6</c:v>
                </c:pt>
                <c:pt idx="382">
                  <c:v>14</c:v>
                </c:pt>
                <c:pt idx="383">
                  <c:v>11</c:v>
                </c:pt>
                <c:pt idx="384">
                  <c:v>8</c:v>
                </c:pt>
                <c:pt idx="385">
                  <c:v>12</c:v>
                </c:pt>
                <c:pt idx="386">
                  <c:v>9</c:v>
                </c:pt>
                <c:pt idx="387">
                  <c:v>8</c:v>
                </c:pt>
                <c:pt idx="388">
                  <c:v>8</c:v>
                </c:pt>
                <c:pt idx="389">
                  <c:v>6</c:v>
                </c:pt>
                <c:pt idx="390">
                  <c:v>8</c:v>
                </c:pt>
                <c:pt idx="391">
                  <c:v>8</c:v>
                </c:pt>
                <c:pt idx="392">
                  <c:v>13</c:v>
                </c:pt>
                <c:pt idx="393">
                  <c:v>7</c:v>
                </c:pt>
                <c:pt idx="394">
                  <c:v>8</c:v>
                </c:pt>
                <c:pt idx="395">
                  <c:v>5</c:v>
                </c:pt>
                <c:pt idx="396">
                  <c:v>10</c:v>
                </c:pt>
                <c:pt idx="397">
                  <c:v>6</c:v>
                </c:pt>
                <c:pt idx="398">
                  <c:v>10</c:v>
                </c:pt>
                <c:pt idx="399">
                  <c:v>15</c:v>
                </c:pt>
                <c:pt idx="400">
                  <c:v>9</c:v>
                </c:pt>
                <c:pt idx="401">
                  <c:v>10</c:v>
                </c:pt>
                <c:pt idx="402">
                  <c:v>11</c:v>
                </c:pt>
                <c:pt idx="403">
                  <c:v>6</c:v>
                </c:pt>
                <c:pt idx="404">
                  <c:v>9</c:v>
                </c:pt>
                <c:pt idx="405">
                  <c:v>7</c:v>
                </c:pt>
                <c:pt idx="406">
                  <c:v>7</c:v>
                </c:pt>
                <c:pt idx="407">
                  <c:v>11</c:v>
                </c:pt>
                <c:pt idx="408">
                  <c:v>4</c:v>
                </c:pt>
                <c:pt idx="409">
                  <c:v>9</c:v>
                </c:pt>
                <c:pt idx="410">
                  <c:v>10</c:v>
                </c:pt>
                <c:pt idx="411">
                  <c:v>10</c:v>
                </c:pt>
                <c:pt idx="412">
                  <c:v>8</c:v>
                </c:pt>
                <c:pt idx="413">
                  <c:v>10</c:v>
                </c:pt>
                <c:pt idx="414">
                  <c:v>11</c:v>
                </c:pt>
                <c:pt idx="415">
                  <c:v>8</c:v>
                </c:pt>
                <c:pt idx="416">
                  <c:v>10</c:v>
                </c:pt>
                <c:pt idx="417">
                  <c:v>8</c:v>
                </c:pt>
                <c:pt idx="418">
                  <c:v>8</c:v>
                </c:pt>
                <c:pt idx="419">
                  <c:v>9</c:v>
                </c:pt>
                <c:pt idx="420">
                  <c:v>10</c:v>
                </c:pt>
                <c:pt idx="421">
                  <c:v>14</c:v>
                </c:pt>
                <c:pt idx="422">
                  <c:v>10</c:v>
                </c:pt>
                <c:pt idx="423">
                  <c:v>9</c:v>
                </c:pt>
                <c:pt idx="424">
                  <c:v>7</c:v>
                </c:pt>
                <c:pt idx="425">
                  <c:v>5</c:v>
                </c:pt>
                <c:pt idx="426">
                  <c:v>9</c:v>
                </c:pt>
                <c:pt idx="427">
                  <c:v>13</c:v>
                </c:pt>
                <c:pt idx="428">
                  <c:v>14</c:v>
                </c:pt>
                <c:pt idx="429">
                  <c:v>8</c:v>
                </c:pt>
                <c:pt idx="430">
                  <c:v>9</c:v>
                </c:pt>
                <c:pt idx="431">
                  <c:v>12</c:v>
                </c:pt>
                <c:pt idx="432">
                  <c:v>8</c:v>
                </c:pt>
                <c:pt idx="433">
                  <c:v>9</c:v>
                </c:pt>
                <c:pt idx="434">
                  <c:v>12</c:v>
                </c:pt>
                <c:pt idx="435">
                  <c:v>14</c:v>
                </c:pt>
                <c:pt idx="436">
                  <c:v>12</c:v>
                </c:pt>
                <c:pt idx="437">
                  <c:v>9</c:v>
                </c:pt>
                <c:pt idx="438">
                  <c:v>7</c:v>
                </c:pt>
                <c:pt idx="439">
                  <c:v>6</c:v>
                </c:pt>
                <c:pt idx="440">
                  <c:v>8</c:v>
                </c:pt>
                <c:pt idx="441">
                  <c:v>12</c:v>
                </c:pt>
                <c:pt idx="442">
                  <c:v>8</c:v>
                </c:pt>
                <c:pt idx="443">
                  <c:v>12</c:v>
                </c:pt>
                <c:pt idx="444">
                  <c:v>9</c:v>
                </c:pt>
                <c:pt idx="445">
                  <c:v>12</c:v>
                </c:pt>
                <c:pt idx="446">
                  <c:v>15</c:v>
                </c:pt>
                <c:pt idx="447">
                  <c:v>10</c:v>
                </c:pt>
                <c:pt idx="448">
                  <c:v>10</c:v>
                </c:pt>
                <c:pt idx="449">
                  <c:v>9</c:v>
                </c:pt>
                <c:pt idx="450">
                  <c:v>7</c:v>
                </c:pt>
                <c:pt idx="451">
                  <c:v>11</c:v>
                </c:pt>
                <c:pt idx="452">
                  <c:v>9</c:v>
                </c:pt>
                <c:pt idx="453">
                  <c:v>9</c:v>
                </c:pt>
                <c:pt idx="454">
                  <c:v>14</c:v>
                </c:pt>
                <c:pt idx="455">
                  <c:v>13</c:v>
                </c:pt>
                <c:pt idx="456">
                  <c:v>5</c:v>
                </c:pt>
                <c:pt idx="457">
                  <c:v>11</c:v>
                </c:pt>
                <c:pt idx="458">
                  <c:v>8</c:v>
                </c:pt>
                <c:pt idx="459">
                  <c:v>6</c:v>
                </c:pt>
                <c:pt idx="460">
                  <c:v>11</c:v>
                </c:pt>
                <c:pt idx="461">
                  <c:v>11</c:v>
                </c:pt>
                <c:pt idx="462">
                  <c:v>11</c:v>
                </c:pt>
                <c:pt idx="463">
                  <c:v>14</c:v>
                </c:pt>
                <c:pt idx="464">
                  <c:v>7</c:v>
                </c:pt>
                <c:pt idx="465">
                  <c:v>12</c:v>
                </c:pt>
                <c:pt idx="466">
                  <c:v>11</c:v>
                </c:pt>
                <c:pt idx="467">
                  <c:v>10</c:v>
                </c:pt>
                <c:pt idx="468">
                  <c:v>13</c:v>
                </c:pt>
                <c:pt idx="469">
                  <c:v>10</c:v>
                </c:pt>
                <c:pt idx="470">
                  <c:v>8</c:v>
                </c:pt>
                <c:pt idx="471">
                  <c:v>5</c:v>
                </c:pt>
                <c:pt idx="472">
                  <c:v>10</c:v>
                </c:pt>
                <c:pt idx="473">
                  <c:v>6</c:v>
                </c:pt>
                <c:pt idx="474">
                  <c:v>7</c:v>
                </c:pt>
                <c:pt idx="475">
                  <c:v>11</c:v>
                </c:pt>
                <c:pt idx="476">
                  <c:v>10</c:v>
                </c:pt>
                <c:pt idx="477">
                  <c:v>5</c:v>
                </c:pt>
                <c:pt idx="478">
                  <c:v>11</c:v>
                </c:pt>
                <c:pt idx="479">
                  <c:v>9</c:v>
                </c:pt>
                <c:pt idx="480">
                  <c:v>4</c:v>
                </c:pt>
                <c:pt idx="481">
                  <c:v>14</c:v>
                </c:pt>
                <c:pt idx="482">
                  <c:v>8</c:v>
                </c:pt>
                <c:pt idx="483">
                  <c:v>8</c:v>
                </c:pt>
                <c:pt idx="484">
                  <c:v>6</c:v>
                </c:pt>
                <c:pt idx="485">
                  <c:v>6</c:v>
                </c:pt>
                <c:pt idx="486">
                  <c:v>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placar2!$AH$1</c:f>
              <c:strCache>
                <c:ptCount val="1"/>
                <c:pt idx="0">
                  <c:v> 2 - 1</c:v>
                </c:pt>
              </c:strCache>
            </c:strRef>
          </c:tx>
          <c:marker>
            <c:symbol val="none"/>
          </c:marker>
          <c:val>
            <c:numRef>
              <c:f>placar2!$AH$2:$AH$488</c:f>
              <c:numCache>
                <c:formatCode>General</c:formatCode>
                <c:ptCount val="48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13</c:v>
                </c:pt>
                <c:pt idx="5">
                  <c:v>10</c:v>
                </c:pt>
                <c:pt idx="6">
                  <c:v>8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  <c:pt idx="10">
                  <c:v>7</c:v>
                </c:pt>
                <c:pt idx="11">
                  <c:v>14</c:v>
                </c:pt>
                <c:pt idx="12">
                  <c:v>8</c:v>
                </c:pt>
                <c:pt idx="13">
                  <c:v>10</c:v>
                </c:pt>
                <c:pt idx="14">
                  <c:v>11</c:v>
                </c:pt>
                <c:pt idx="15">
                  <c:v>8</c:v>
                </c:pt>
                <c:pt idx="16">
                  <c:v>10</c:v>
                </c:pt>
                <c:pt idx="17">
                  <c:v>5</c:v>
                </c:pt>
                <c:pt idx="18">
                  <c:v>9</c:v>
                </c:pt>
                <c:pt idx="19">
                  <c:v>10</c:v>
                </c:pt>
                <c:pt idx="20">
                  <c:v>9</c:v>
                </c:pt>
                <c:pt idx="21">
                  <c:v>9</c:v>
                </c:pt>
                <c:pt idx="22">
                  <c:v>13</c:v>
                </c:pt>
                <c:pt idx="23">
                  <c:v>7</c:v>
                </c:pt>
                <c:pt idx="24">
                  <c:v>10</c:v>
                </c:pt>
                <c:pt idx="25">
                  <c:v>6</c:v>
                </c:pt>
                <c:pt idx="26">
                  <c:v>8</c:v>
                </c:pt>
                <c:pt idx="27">
                  <c:v>14</c:v>
                </c:pt>
                <c:pt idx="28">
                  <c:v>6</c:v>
                </c:pt>
                <c:pt idx="29">
                  <c:v>11</c:v>
                </c:pt>
                <c:pt idx="30">
                  <c:v>11</c:v>
                </c:pt>
                <c:pt idx="31">
                  <c:v>14</c:v>
                </c:pt>
                <c:pt idx="32">
                  <c:v>8</c:v>
                </c:pt>
                <c:pt idx="33">
                  <c:v>14</c:v>
                </c:pt>
                <c:pt idx="34">
                  <c:v>8</c:v>
                </c:pt>
                <c:pt idx="35">
                  <c:v>9</c:v>
                </c:pt>
                <c:pt idx="36">
                  <c:v>11</c:v>
                </c:pt>
                <c:pt idx="37">
                  <c:v>8</c:v>
                </c:pt>
                <c:pt idx="38">
                  <c:v>11</c:v>
                </c:pt>
                <c:pt idx="39">
                  <c:v>9</c:v>
                </c:pt>
                <c:pt idx="40">
                  <c:v>10</c:v>
                </c:pt>
                <c:pt idx="41">
                  <c:v>11</c:v>
                </c:pt>
                <c:pt idx="42">
                  <c:v>12</c:v>
                </c:pt>
                <c:pt idx="43">
                  <c:v>10</c:v>
                </c:pt>
                <c:pt idx="44">
                  <c:v>8</c:v>
                </c:pt>
                <c:pt idx="45">
                  <c:v>12</c:v>
                </c:pt>
                <c:pt idx="46">
                  <c:v>9</c:v>
                </c:pt>
                <c:pt idx="47">
                  <c:v>9</c:v>
                </c:pt>
                <c:pt idx="48">
                  <c:v>11</c:v>
                </c:pt>
                <c:pt idx="49">
                  <c:v>13</c:v>
                </c:pt>
                <c:pt idx="50">
                  <c:v>10</c:v>
                </c:pt>
                <c:pt idx="51">
                  <c:v>11</c:v>
                </c:pt>
                <c:pt idx="52">
                  <c:v>10</c:v>
                </c:pt>
                <c:pt idx="53">
                  <c:v>15</c:v>
                </c:pt>
                <c:pt idx="54">
                  <c:v>6</c:v>
                </c:pt>
                <c:pt idx="55">
                  <c:v>10</c:v>
                </c:pt>
                <c:pt idx="56">
                  <c:v>8</c:v>
                </c:pt>
                <c:pt idx="57">
                  <c:v>11</c:v>
                </c:pt>
                <c:pt idx="58">
                  <c:v>12</c:v>
                </c:pt>
                <c:pt idx="59">
                  <c:v>9</c:v>
                </c:pt>
                <c:pt idx="60">
                  <c:v>10</c:v>
                </c:pt>
                <c:pt idx="61">
                  <c:v>12</c:v>
                </c:pt>
                <c:pt idx="62">
                  <c:v>7</c:v>
                </c:pt>
                <c:pt idx="63">
                  <c:v>13</c:v>
                </c:pt>
                <c:pt idx="64">
                  <c:v>7</c:v>
                </c:pt>
                <c:pt idx="65">
                  <c:v>9</c:v>
                </c:pt>
                <c:pt idx="66">
                  <c:v>10</c:v>
                </c:pt>
                <c:pt idx="67">
                  <c:v>10</c:v>
                </c:pt>
                <c:pt idx="68">
                  <c:v>14</c:v>
                </c:pt>
                <c:pt idx="69">
                  <c:v>10</c:v>
                </c:pt>
                <c:pt idx="70">
                  <c:v>9</c:v>
                </c:pt>
                <c:pt idx="71">
                  <c:v>12</c:v>
                </c:pt>
                <c:pt idx="72">
                  <c:v>9</c:v>
                </c:pt>
                <c:pt idx="73">
                  <c:v>8</c:v>
                </c:pt>
                <c:pt idx="74">
                  <c:v>12</c:v>
                </c:pt>
                <c:pt idx="75">
                  <c:v>9</c:v>
                </c:pt>
                <c:pt idx="76">
                  <c:v>14</c:v>
                </c:pt>
                <c:pt idx="77">
                  <c:v>11</c:v>
                </c:pt>
                <c:pt idx="78">
                  <c:v>6</c:v>
                </c:pt>
                <c:pt idx="79">
                  <c:v>12</c:v>
                </c:pt>
                <c:pt idx="80">
                  <c:v>8</c:v>
                </c:pt>
                <c:pt idx="81">
                  <c:v>13</c:v>
                </c:pt>
                <c:pt idx="82">
                  <c:v>10</c:v>
                </c:pt>
                <c:pt idx="83">
                  <c:v>5</c:v>
                </c:pt>
                <c:pt idx="84">
                  <c:v>11</c:v>
                </c:pt>
                <c:pt idx="85">
                  <c:v>12</c:v>
                </c:pt>
                <c:pt idx="86">
                  <c:v>6</c:v>
                </c:pt>
                <c:pt idx="87">
                  <c:v>10</c:v>
                </c:pt>
                <c:pt idx="88">
                  <c:v>7</c:v>
                </c:pt>
                <c:pt idx="89">
                  <c:v>10</c:v>
                </c:pt>
                <c:pt idx="90">
                  <c:v>14</c:v>
                </c:pt>
                <c:pt idx="91">
                  <c:v>6</c:v>
                </c:pt>
                <c:pt idx="92">
                  <c:v>8</c:v>
                </c:pt>
                <c:pt idx="93">
                  <c:v>11</c:v>
                </c:pt>
                <c:pt idx="94">
                  <c:v>7</c:v>
                </c:pt>
                <c:pt idx="95">
                  <c:v>10</c:v>
                </c:pt>
                <c:pt idx="96">
                  <c:v>8</c:v>
                </c:pt>
                <c:pt idx="97">
                  <c:v>12</c:v>
                </c:pt>
                <c:pt idx="98">
                  <c:v>9</c:v>
                </c:pt>
                <c:pt idx="99">
                  <c:v>8</c:v>
                </c:pt>
                <c:pt idx="100">
                  <c:v>13</c:v>
                </c:pt>
                <c:pt idx="101">
                  <c:v>13</c:v>
                </c:pt>
                <c:pt idx="102">
                  <c:v>7</c:v>
                </c:pt>
                <c:pt idx="103">
                  <c:v>9</c:v>
                </c:pt>
                <c:pt idx="104">
                  <c:v>12</c:v>
                </c:pt>
                <c:pt idx="105">
                  <c:v>12</c:v>
                </c:pt>
                <c:pt idx="106">
                  <c:v>9</c:v>
                </c:pt>
                <c:pt idx="107">
                  <c:v>12</c:v>
                </c:pt>
                <c:pt idx="108">
                  <c:v>11</c:v>
                </c:pt>
                <c:pt idx="109">
                  <c:v>14</c:v>
                </c:pt>
                <c:pt idx="110">
                  <c:v>10</c:v>
                </c:pt>
                <c:pt idx="111">
                  <c:v>10</c:v>
                </c:pt>
                <c:pt idx="112">
                  <c:v>15</c:v>
                </c:pt>
                <c:pt idx="113">
                  <c:v>9</c:v>
                </c:pt>
                <c:pt idx="114">
                  <c:v>10</c:v>
                </c:pt>
                <c:pt idx="115">
                  <c:v>10</c:v>
                </c:pt>
                <c:pt idx="116">
                  <c:v>6</c:v>
                </c:pt>
                <c:pt idx="117">
                  <c:v>6</c:v>
                </c:pt>
                <c:pt idx="118">
                  <c:v>12</c:v>
                </c:pt>
                <c:pt idx="119">
                  <c:v>7</c:v>
                </c:pt>
                <c:pt idx="120">
                  <c:v>6</c:v>
                </c:pt>
                <c:pt idx="121">
                  <c:v>14</c:v>
                </c:pt>
                <c:pt idx="122">
                  <c:v>10</c:v>
                </c:pt>
                <c:pt idx="123">
                  <c:v>9</c:v>
                </c:pt>
                <c:pt idx="124">
                  <c:v>10</c:v>
                </c:pt>
                <c:pt idx="125">
                  <c:v>5</c:v>
                </c:pt>
                <c:pt idx="126">
                  <c:v>5</c:v>
                </c:pt>
                <c:pt idx="127">
                  <c:v>11</c:v>
                </c:pt>
                <c:pt idx="128">
                  <c:v>8</c:v>
                </c:pt>
                <c:pt idx="129">
                  <c:v>7</c:v>
                </c:pt>
                <c:pt idx="130">
                  <c:v>11</c:v>
                </c:pt>
                <c:pt idx="131">
                  <c:v>10</c:v>
                </c:pt>
                <c:pt idx="132">
                  <c:v>12</c:v>
                </c:pt>
                <c:pt idx="133">
                  <c:v>5</c:v>
                </c:pt>
                <c:pt idx="134">
                  <c:v>8</c:v>
                </c:pt>
                <c:pt idx="135">
                  <c:v>7</c:v>
                </c:pt>
                <c:pt idx="136">
                  <c:v>12</c:v>
                </c:pt>
                <c:pt idx="137">
                  <c:v>13</c:v>
                </c:pt>
                <c:pt idx="138">
                  <c:v>8</c:v>
                </c:pt>
                <c:pt idx="139">
                  <c:v>8</c:v>
                </c:pt>
                <c:pt idx="140">
                  <c:v>14</c:v>
                </c:pt>
                <c:pt idx="141">
                  <c:v>11</c:v>
                </c:pt>
                <c:pt idx="142">
                  <c:v>12</c:v>
                </c:pt>
                <c:pt idx="143">
                  <c:v>4</c:v>
                </c:pt>
                <c:pt idx="144">
                  <c:v>8</c:v>
                </c:pt>
                <c:pt idx="145">
                  <c:v>12</c:v>
                </c:pt>
                <c:pt idx="146">
                  <c:v>7</c:v>
                </c:pt>
                <c:pt idx="147">
                  <c:v>15</c:v>
                </c:pt>
                <c:pt idx="148">
                  <c:v>11</c:v>
                </c:pt>
                <c:pt idx="149">
                  <c:v>7</c:v>
                </c:pt>
                <c:pt idx="150">
                  <c:v>10</c:v>
                </c:pt>
                <c:pt idx="151">
                  <c:v>9</c:v>
                </c:pt>
                <c:pt idx="152">
                  <c:v>12</c:v>
                </c:pt>
                <c:pt idx="153">
                  <c:v>8</c:v>
                </c:pt>
                <c:pt idx="154">
                  <c:v>9</c:v>
                </c:pt>
                <c:pt idx="155">
                  <c:v>9</c:v>
                </c:pt>
                <c:pt idx="156">
                  <c:v>12</c:v>
                </c:pt>
                <c:pt idx="157">
                  <c:v>7</c:v>
                </c:pt>
                <c:pt idx="158">
                  <c:v>8</c:v>
                </c:pt>
                <c:pt idx="159">
                  <c:v>13</c:v>
                </c:pt>
                <c:pt idx="160">
                  <c:v>7</c:v>
                </c:pt>
                <c:pt idx="161">
                  <c:v>5</c:v>
                </c:pt>
                <c:pt idx="162">
                  <c:v>10</c:v>
                </c:pt>
                <c:pt idx="163">
                  <c:v>7</c:v>
                </c:pt>
                <c:pt idx="164">
                  <c:v>11</c:v>
                </c:pt>
                <c:pt idx="165">
                  <c:v>10</c:v>
                </c:pt>
                <c:pt idx="166">
                  <c:v>8</c:v>
                </c:pt>
                <c:pt idx="167">
                  <c:v>11</c:v>
                </c:pt>
                <c:pt idx="168">
                  <c:v>10</c:v>
                </c:pt>
                <c:pt idx="169">
                  <c:v>9</c:v>
                </c:pt>
                <c:pt idx="170">
                  <c:v>9</c:v>
                </c:pt>
                <c:pt idx="171">
                  <c:v>10</c:v>
                </c:pt>
                <c:pt idx="172">
                  <c:v>15</c:v>
                </c:pt>
                <c:pt idx="173">
                  <c:v>5</c:v>
                </c:pt>
                <c:pt idx="174">
                  <c:v>8</c:v>
                </c:pt>
                <c:pt idx="175">
                  <c:v>10</c:v>
                </c:pt>
                <c:pt idx="176">
                  <c:v>6</c:v>
                </c:pt>
                <c:pt idx="177">
                  <c:v>11</c:v>
                </c:pt>
                <c:pt idx="178">
                  <c:v>9</c:v>
                </c:pt>
                <c:pt idx="179">
                  <c:v>11</c:v>
                </c:pt>
                <c:pt idx="180">
                  <c:v>7</c:v>
                </c:pt>
                <c:pt idx="181">
                  <c:v>14</c:v>
                </c:pt>
                <c:pt idx="182">
                  <c:v>8</c:v>
                </c:pt>
                <c:pt idx="183">
                  <c:v>8</c:v>
                </c:pt>
                <c:pt idx="184">
                  <c:v>7</c:v>
                </c:pt>
                <c:pt idx="185">
                  <c:v>11</c:v>
                </c:pt>
                <c:pt idx="186">
                  <c:v>9</c:v>
                </c:pt>
                <c:pt idx="187">
                  <c:v>11</c:v>
                </c:pt>
                <c:pt idx="188">
                  <c:v>8</c:v>
                </c:pt>
                <c:pt idx="189">
                  <c:v>10</c:v>
                </c:pt>
                <c:pt idx="190">
                  <c:v>9</c:v>
                </c:pt>
                <c:pt idx="191">
                  <c:v>9</c:v>
                </c:pt>
                <c:pt idx="192">
                  <c:v>15</c:v>
                </c:pt>
                <c:pt idx="193">
                  <c:v>5</c:v>
                </c:pt>
                <c:pt idx="194">
                  <c:v>11</c:v>
                </c:pt>
                <c:pt idx="195">
                  <c:v>8</c:v>
                </c:pt>
                <c:pt idx="196">
                  <c:v>7</c:v>
                </c:pt>
                <c:pt idx="197">
                  <c:v>6</c:v>
                </c:pt>
                <c:pt idx="198">
                  <c:v>11</c:v>
                </c:pt>
                <c:pt idx="199">
                  <c:v>10</c:v>
                </c:pt>
                <c:pt idx="200">
                  <c:v>14</c:v>
                </c:pt>
                <c:pt idx="201">
                  <c:v>7</c:v>
                </c:pt>
                <c:pt idx="202">
                  <c:v>9</c:v>
                </c:pt>
                <c:pt idx="203">
                  <c:v>11</c:v>
                </c:pt>
                <c:pt idx="204">
                  <c:v>6</c:v>
                </c:pt>
                <c:pt idx="205">
                  <c:v>7</c:v>
                </c:pt>
                <c:pt idx="206">
                  <c:v>10</c:v>
                </c:pt>
                <c:pt idx="207">
                  <c:v>12</c:v>
                </c:pt>
                <c:pt idx="208">
                  <c:v>7</c:v>
                </c:pt>
                <c:pt idx="209">
                  <c:v>12</c:v>
                </c:pt>
                <c:pt idx="210">
                  <c:v>10</c:v>
                </c:pt>
                <c:pt idx="211">
                  <c:v>8</c:v>
                </c:pt>
                <c:pt idx="212">
                  <c:v>6</c:v>
                </c:pt>
                <c:pt idx="213">
                  <c:v>13</c:v>
                </c:pt>
                <c:pt idx="214">
                  <c:v>11</c:v>
                </c:pt>
                <c:pt idx="215">
                  <c:v>10</c:v>
                </c:pt>
                <c:pt idx="216">
                  <c:v>11</c:v>
                </c:pt>
                <c:pt idx="217">
                  <c:v>11</c:v>
                </c:pt>
                <c:pt idx="218">
                  <c:v>9</c:v>
                </c:pt>
                <c:pt idx="219">
                  <c:v>8</c:v>
                </c:pt>
                <c:pt idx="220">
                  <c:v>7</c:v>
                </c:pt>
                <c:pt idx="221">
                  <c:v>11</c:v>
                </c:pt>
                <c:pt idx="222">
                  <c:v>7</c:v>
                </c:pt>
                <c:pt idx="223">
                  <c:v>11</c:v>
                </c:pt>
                <c:pt idx="224">
                  <c:v>10</c:v>
                </c:pt>
                <c:pt idx="225">
                  <c:v>11</c:v>
                </c:pt>
                <c:pt idx="226">
                  <c:v>7</c:v>
                </c:pt>
                <c:pt idx="227">
                  <c:v>10</c:v>
                </c:pt>
                <c:pt idx="228">
                  <c:v>10</c:v>
                </c:pt>
                <c:pt idx="229">
                  <c:v>6</c:v>
                </c:pt>
                <c:pt idx="230">
                  <c:v>10</c:v>
                </c:pt>
                <c:pt idx="231">
                  <c:v>15</c:v>
                </c:pt>
                <c:pt idx="232">
                  <c:v>8</c:v>
                </c:pt>
                <c:pt idx="233">
                  <c:v>12</c:v>
                </c:pt>
                <c:pt idx="234">
                  <c:v>14</c:v>
                </c:pt>
                <c:pt idx="235">
                  <c:v>10</c:v>
                </c:pt>
                <c:pt idx="236">
                  <c:v>13</c:v>
                </c:pt>
                <c:pt idx="237">
                  <c:v>12</c:v>
                </c:pt>
                <c:pt idx="238">
                  <c:v>6</c:v>
                </c:pt>
                <c:pt idx="239">
                  <c:v>8</c:v>
                </c:pt>
                <c:pt idx="240">
                  <c:v>17</c:v>
                </c:pt>
                <c:pt idx="241">
                  <c:v>9</c:v>
                </c:pt>
                <c:pt idx="242">
                  <c:v>8</c:v>
                </c:pt>
                <c:pt idx="243">
                  <c:v>6</c:v>
                </c:pt>
                <c:pt idx="244">
                  <c:v>8</c:v>
                </c:pt>
                <c:pt idx="245">
                  <c:v>10</c:v>
                </c:pt>
                <c:pt idx="246">
                  <c:v>8</c:v>
                </c:pt>
                <c:pt idx="247">
                  <c:v>4</c:v>
                </c:pt>
                <c:pt idx="248">
                  <c:v>11</c:v>
                </c:pt>
                <c:pt idx="249">
                  <c:v>7</c:v>
                </c:pt>
                <c:pt idx="250">
                  <c:v>10</c:v>
                </c:pt>
                <c:pt idx="251">
                  <c:v>12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11</c:v>
                </c:pt>
                <c:pt idx="256">
                  <c:v>13</c:v>
                </c:pt>
                <c:pt idx="257">
                  <c:v>6</c:v>
                </c:pt>
                <c:pt idx="258">
                  <c:v>10</c:v>
                </c:pt>
                <c:pt idx="259">
                  <c:v>11</c:v>
                </c:pt>
                <c:pt idx="260">
                  <c:v>5</c:v>
                </c:pt>
                <c:pt idx="261">
                  <c:v>8</c:v>
                </c:pt>
                <c:pt idx="262">
                  <c:v>11</c:v>
                </c:pt>
                <c:pt idx="263">
                  <c:v>8</c:v>
                </c:pt>
                <c:pt idx="264">
                  <c:v>11</c:v>
                </c:pt>
                <c:pt idx="265">
                  <c:v>9</c:v>
                </c:pt>
                <c:pt idx="266">
                  <c:v>12</c:v>
                </c:pt>
                <c:pt idx="267">
                  <c:v>9</c:v>
                </c:pt>
                <c:pt idx="268">
                  <c:v>9</c:v>
                </c:pt>
                <c:pt idx="269">
                  <c:v>8</c:v>
                </c:pt>
                <c:pt idx="270">
                  <c:v>11</c:v>
                </c:pt>
                <c:pt idx="271">
                  <c:v>10</c:v>
                </c:pt>
                <c:pt idx="272">
                  <c:v>9</c:v>
                </c:pt>
                <c:pt idx="273">
                  <c:v>9</c:v>
                </c:pt>
                <c:pt idx="274">
                  <c:v>9</c:v>
                </c:pt>
                <c:pt idx="275">
                  <c:v>12</c:v>
                </c:pt>
                <c:pt idx="276">
                  <c:v>7</c:v>
                </c:pt>
                <c:pt idx="277">
                  <c:v>9</c:v>
                </c:pt>
                <c:pt idx="278">
                  <c:v>11</c:v>
                </c:pt>
                <c:pt idx="279">
                  <c:v>9</c:v>
                </c:pt>
                <c:pt idx="280">
                  <c:v>9</c:v>
                </c:pt>
                <c:pt idx="281">
                  <c:v>9</c:v>
                </c:pt>
                <c:pt idx="282">
                  <c:v>12</c:v>
                </c:pt>
                <c:pt idx="283">
                  <c:v>3</c:v>
                </c:pt>
                <c:pt idx="284">
                  <c:v>9</c:v>
                </c:pt>
                <c:pt idx="285">
                  <c:v>6</c:v>
                </c:pt>
                <c:pt idx="286">
                  <c:v>11</c:v>
                </c:pt>
                <c:pt idx="287">
                  <c:v>10</c:v>
                </c:pt>
                <c:pt idx="288">
                  <c:v>7</c:v>
                </c:pt>
                <c:pt idx="289">
                  <c:v>6</c:v>
                </c:pt>
                <c:pt idx="290">
                  <c:v>9</c:v>
                </c:pt>
                <c:pt idx="291">
                  <c:v>7</c:v>
                </c:pt>
                <c:pt idx="292">
                  <c:v>11</c:v>
                </c:pt>
                <c:pt idx="293">
                  <c:v>6</c:v>
                </c:pt>
                <c:pt idx="294">
                  <c:v>9</c:v>
                </c:pt>
                <c:pt idx="295">
                  <c:v>6</c:v>
                </c:pt>
                <c:pt idx="296">
                  <c:v>10</c:v>
                </c:pt>
                <c:pt idx="297">
                  <c:v>9</c:v>
                </c:pt>
                <c:pt idx="298">
                  <c:v>11</c:v>
                </c:pt>
                <c:pt idx="299">
                  <c:v>9</c:v>
                </c:pt>
                <c:pt idx="300">
                  <c:v>5</c:v>
                </c:pt>
                <c:pt idx="301">
                  <c:v>12</c:v>
                </c:pt>
                <c:pt idx="302">
                  <c:v>14</c:v>
                </c:pt>
                <c:pt idx="303">
                  <c:v>5</c:v>
                </c:pt>
                <c:pt idx="304">
                  <c:v>9</c:v>
                </c:pt>
                <c:pt idx="305">
                  <c:v>9</c:v>
                </c:pt>
                <c:pt idx="306">
                  <c:v>13</c:v>
                </c:pt>
                <c:pt idx="307">
                  <c:v>10</c:v>
                </c:pt>
                <c:pt idx="308">
                  <c:v>10</c:v>
                </c:pt>
                <c:pt idx="309">
                  <c:v>8</c:v>
                </c:pt>
                <c:pt idx="310">
                  <c:v>9</c:v>
                </c:pt>
                <c:pt idx="311">
                  <c:v>5</c:v>
                </c:pt>
                <c:pt idx="312">
                  <c:v>11</c:v>
                </c:pt>
                <c:pt idx="313">
                  <c:v>10</c:v>
                </c:pt>
                <c:pt idx="314">
                  <c:v>6</c:v>
                </c:pt>
                <c:pt idx="315">
                  <c:v>8</c:v>
                </c:pt>
                <c:pt idx="316">
                  <c:v>11</c:v>
                </c:pt>
                <c:pt idx="317">
                  <c:v>13</c:v>
                </c:pt>
                <c:pt idx="318">
                  <c:v>15</c:v>
                </c:pt>
                <c:pt idx="319">
                  <c:v>13</c:v>
                </c:pt>
                <c:pt idx="320">
                  <c:v>11</c:v>
                </c:pt>
                <c:pt idx="321">
                  <c:v>8</c:v>
                </c:pt>
                <c:pt idx="322">
                  <c:v>10</c:v>
                </c:pt>
                <c:pt idx="323">
                  <c:v>10</c:v>
                </c:pt>
                <c:pt idx="324">
                  <c:v>11</c:v>
                </c:pt>
                <c:pt idx="325">
                  <c:v>9</c:v>
                </c:pt>
                <c:pt idx="326">
                  <c:v>12</c:v>
                </c:pt>
                <c:pt idx="327">
                  <c:v>7</c:v>
                </c:pt>
                <c:pt idx="328">
                  <c:v>12</c:v>
                </c:pt>
                <c:pt idx="329">
                  <c:v>12</c:v>
                </c:pt>
                <c:pt idx="330">
                  <c:v>10</c:v>
                </c:pt>
                <c:pt idx="331">
                  <c:v>8</c:v>
                </c:pt>
                <c:pt idx="332">
                  <c:v>12</c:v>
                </c:pt>
                <c:pt idx="333">
                  <c:v>10</c:v>
                </c:pt>
                <c:pt idx="334">
                  <c:v>8</c:v>
                </c:pt>
                <c:pt idx="335">
                  <c:v>7</c:v>
                </c:pt>
                <c:pt idx="336">
                  <c:v>10</c:v>
                </c:pt>
                <c:pt idx="337">
                  <c:v>14</c:v>
                </c:pt>
                <c:pt idx="338">
                  <c:v>9</c:v>
                </c:pt>
                <c:pt idx="339">
                  <c:v>11</c:v>
                </c:pt>
                <c:pt idx="340">
                  <c:v>14</c:v>
                </c:pt>
                <c:pt idx="341">
                  <c:v>12</c:v>
                </c:pt>
                <c:pt idx="342">
                  <c:v>11</c:v>
                </c:pt>
                <c:pt idx="343">
                  <c:v>9</c:v>
                </c:pt>
                <c:pt idx="344">
                  <c:v>11</c:v>
                </c:pt>
                <c:pt idx="345">
                  <c:v>11</c:v>
                </c:pt>
                <c:pt idx="346">
                  <c:v>5</c:v>
                </c:pt>
                <c:pt idx="347">
                  <c:v>9</c:v>
                </c:pt>
                <c:pt idx="348">
                  <c:v>9</c:v>
                </c:pt>
                <c:pt idx="349">
                  <c:v>7</c:v>
                </c:pt>
                <c:pt idx="350">
                  <c:v>9</c:v>
                </c:pt>
                <c:pt idx="351">
                  <c:v>9</c:v>
                </c:pt>
                <c:pt idx="352">
                  <c:v>9</c:v>
                </c:pt>
                <c:pt idx="353">
                  <c:v>6</c:v>
                </c:pt>
                <c:pt idx="354">
                  <c:v>9</c:v>
                </c:pt>
                <c:pt idx="355">
                  <c:v>6</c:v>
                </c:pt>
                <c:pt idx="356">
                  <c:v>11</c:v>
                </c:pt>
                <c:pt idx="357">
                  <c:v>8</c:v>
                </c:pt>
                <c:pt idx="358">
                  <c:v>11</c:v>
                </c:pt>
                <c:pt idx="359">
                  <c:v>12</c:v>
                </c:pt>
                <c:pt idx="360">
                  <c:v>5</c:v>
                </c:pt>
                <c:pt idx="361">
                  <c:v>9</c:v>
                </c:pt>
                <c:pt idx="362">
                  <c:v>5</c:v>
                </c:pt>
                <c:pt idx="363">
                  <c:v>12</c:v>
                </c:pt>
                <c:pt idx="364">
                  <c:v>10</c:v>
                </c:pt>
                <c:pt idx="365">
                  <c:v>15</c:v>
                </c:pt>
                <c:pt idx="366">
                  <c:v>11</c:v>
                </c:pt>
                <c:pt idx="367">
                  <c:v>11</c:v>
                </c:pt>
                <c:pt idx="368">
                  <c:v>9</c:v>
                </c:pt>
                <c:pt idx="369">
                  <c:v>10</c:v>
                </c:pt>
                <c:pt idx="370">
                  <c:v>9</c:v>
                </c:pt>
                <c:pt idx="371">
                  <c:v>9</c:v>
                </c:pt>
                <c:pt idx="372">
                  <c:v>8</c:v>
                </c:pt>
                <c:pt idx="373">
                  <c:v>9</c:v>
                </c:pt>
                <c:pt idx="374">
                  <c:v>15</c:v>
                </c:pt>
                <c:pt idx="375">
                  <c:v>5</c:v>
                </c:pt>
                <c:pt idx="376">
                  <c:v>8</c:v>
                </c:pt>
                <c:pt idx="377">
                  <c:v>13</c:v>
                </c:pt>
                <c:pt idx="378">
                  <c:v>8</c:v>
                </c:pt>
                <c:pt idx="379">
                  <c:v>8</c:v>
                </c:pt>
                <c:pt idx="380">
                  <c:v>8</c:v>
                </c:pt>
                <c:pt idx="381">
                  <c:v>10</c:v>
                </c:pt>
                <c:pt idx="382">
                  <c:v>8</c:v>
                </c:pt>
                <c:pt idx="383">
                  <c:v>6</c:v>
                </c:pt>
                <c:pt idx="384">
                  <c:v>9</c:v>
                </c:pt>
                <c:pt idx="385">
                  <c:v>10</c:v>
                </c:pt>
                <c:pt idx="386">
                  <c:v>14</c:v>
                </c:pt>
                <c:pt idx="387">
                  <c:v>7</c:v>
                </c:pt>
                <c:pt idx="388">
                  <c:v>11</c:v>
                </c:pt>
                <c:pt idx="389">
                  <c:v>11</c:v>
                </c:pt>
                <c:pt idx="390">
                  <c:v>9</c:v>
                </c:pt>
                <c:pt idx="391">
                  <c:v>7</c:v>
                </c:pt>
                <c:pt idx="392">
                  <c:v>10</c:v>
                </c:pt>
                <c:pt idx="393">
                  <c:v>14</c:v>
                </c:pt>
                <c:pt idx="394">
                  <c:v>10</c:v>
                </c:pt>
                <c:pt idx="395">
                  <c:v>13</c:v>
                </c:pt>
                <c:pt idx="396">
                  <c:v>6</c:v>
                </c:pt>
                <c:pt idx="397">
                  <c:v>10</c:v>
                </c:pt>
                <c:pt idx="398">
                  <c:v>11</c:v>
                </c:pt>
                <c:pt idx="399">
                  <c:v>5</c:v>
                </c:pt>
                <c:pt idx="400">
                  <c:v>10</c:v>
                </c:pt>
                <c:pt idx="401">
                  <c:v>5</c:v>
                </c:pt>
                <c:pt idx="402">
                  <c:v>9</c:v>
                </c:pt>
                <c:pt idx="403">
                  <c:v>10</c:v>
                </c:pt>
                <c:pt idx="404">
                  <c:v>11</c:v>
                </c:pt>
                <c:pt idx="405">
                  <c:v>9</c:v>
                </c:pt>
                <c:pt idx="406">
                  <c:v>11</c:v>
                </c:pt>
                <c:pt idx="407">
                  <c:v>10</c:v>
                </c:pt>
                <c:pt idx="408">
                  <c:v>15</c:v>
                </c:pt>
                <c:pt idx="409">
                  <c:v>13</c:v>
                </c:pt>
                <c:pt idx="410">
                  <c:v>10</c:v>
                </c:pt>
                <c:pt idx="411">
                  <c:v>12</c:v>
                </c:pt>
                <c:pt idx="412">
                  <c:v>11</c:v>
                </c:pt>
                <c:pt idx="413">
                  <c:v>7</c:v>
                </c:pt>
                <c:pt idx="414">
                  <c:v>9</c:v>
                </c:pt>
                <c:pt idx="415">
                  <c:v>9</c:v>
                </c:pt>
                <c:pt idx="416">
                  <c:v>10</c:v>
                </c:pt>
                <c:pt idx="417">
                  <c:v>9</c:v>
                </c:pt>
                <c:pt idx="418">
                  <c:v>10</c:v>
                </c:pt>
                <c:pt idx="419">
                  <c:v>13</c:v>
                </c:pt>
                <c:pt idx="420">
                  <c:v>11</c:v>
                </c:pt>
                <c:pt idx="421">
                  <c:v>9</c:v>
                </c:pt>
                <c:pt idx="422">
                  <c:v>5</c:v>
                </c:pt>
                <c:pt idx="423">
                  <c:v>9</c:v>
                </c:pt>
                <c:pt idx="424">
                  <c:v>13</c:v>
                </c:pt>
                <c:pt idx="425">
                  <c:v>14</c:v>
                </c:pt>
                <c:pt idx="426">
                  <c:v>13</c:v>
                </c:pt>
                <c:pt idx="427">
                  <c:v>7</c:v>
                </c:pt>
                <c:pt idx="428">
                  <c:v>7</c:v>
                </c:pt>
                <c:pt idx="429">
                  <c:v>9</c:v>
                </c:pt>
                <c:pt idx="430">
                  <c:v>8</c:v>
                </c:pt>
                <c:pt idx="431">
                  <c:v>10</c:v>
                </c:pt>
                <c:pt idx="432">
                  <c:v>12</c:v>
                </c:pt>
                <c:pt idx="433">
                  <c:v>7</c:v>
                </c:pt>
                <c:pt idx="434">
                  <c:v>9</c:v>
                </c:pt>
                <c:pt idx="435">
                  <c:v>7</c:v>
                </c:pt>
                <c:pt idx="436">
                  <c:v>7</c:v>
                </c:pt>
                <c:pt idx="437">
                  <c:v>10</c:v>
                </c:pt>
                <c:pt idx="438">
                  <c:v>13</c:v>
                </c:pt>
                <c:pt idx="439">
                  <c:v>15</c:v>
                </c:pt>
                <c:pt idx="440">
                  <c:v>9</c:v>
                </c:pt>
                <c:pt idx="441">
                  <c:v>9</c:v>
                </c:pt>
                <c:pt idx="442">
                  <c:v>13</c:v>
                </c:pt>
                <c:pt idx="443">
                  <c:v>5</c:v>
                </c:pt>
                <c:pt idx="444">
                  <c:v>9</c:v>
                </c:pt>
                <c:pt idx="445">
                  <c:v>10</c:v>
                </c:pt>
                <c:pt idx="446">
                  <c:v>6</c:v>
                </c:pt>
                <c:pt idx="447">
                  <c:v>11</c:v>
                </c:pt>
                <c:pt idx="448">
                  <c:v>9</c:v>
                </c:pt>
                <c:pt idx="449">
                  <c:v>9</c:v>
                </c:pt>
                <c:pt idx="450">
                  <c:v>13</c:v>
                </c:pt>
                <c:pt idx="451">
                  <c:v>10</c:v>
                </c:pt>
                <c:pt idx="452">
                  <c:v>10</c:v>
                </c:pt>
                <c:pt idx="453">
                  <c:v>13</c:v>
                </c:pt>
                <c:pt idx="454">
                  <c:v>8</c:v>
                </c:pt>
                <c:pt idx="455">
                  <c:v>8</c:v>
                </c:pt>
                <c:pt idx="456">
                  <c:v>15</c:v>
                </c:pt>
                <c:pt idx="457">
                  <c:v>11</c:v>
                </c:pt>
                <c:pt idx="458">
                  <c:v>11</c:v>
                </c:pt>
                <c:pt idx="459">
                  <c:v>10</c:v>
                </c:pt>
                <c:pt idx="460">
                  <c:v>9</c:v>
                </c:pt>
                <c:pt idx="461">
                  <c:v>12</c:v>
                </c:pt>
                <c:pt idx="462">
                  <c:v>7</c:v>
                </c:pt>
                <c:pt idx="463">
                  <c:v>6</c:v>
                </c:pt>
                <c:pt idx="464">
                  <c:v>14</c:v>
                </c:pt>
                <c:pt idx="465">
                  <c:v>8</c:v>
                </c:pt>
                <c:pt idx="466">
                  <c:v>13</c:v>
                </c:pt>
                <c:pt idx="467">
                  <c:v>13</c:v>
                </c:pt>
                <c:pt idx="468">
                  <c:v>9</c:v>
                </c:pt>
                <c:pt idx="469">
                  <c:v>11</c:v>
                </c:pt>
                <c:pt idx="470">
                  <c:v>10</c:v>
                </c:pt>
                <c:pt idx="471">
                  <c:v>13</c:v>
                </c:pt>
                <c:pt idx="472">
                  <c:v>8</c:v>
                </c:pt>
                <c:pt idx="473">
                  <c:v>11</c:v>
                </c:pt>
                <c:pt idx="474">
                  <c:v>14</c:v>
                </c:pt>
                <c:pt idx="475">
                  <c:v>9</c:v>
                </c:pt>
                <c:pt idx="476">
                  <c:v>10</c:v>
                </c:pt>
                <c:pt idx="477">
                  <c:v>12</c:v>
                </c:pt>
                <c:pt idx="478">
                  <c:v>8</c:v>
                </c:pt>
                <c:pt idx="479">
                  <c:v>10</c:v>
                </c:pt>
                <c:pt idx="480">
                  <c:v>11</c:v>
                </c:pt>
                <c:pt idx="481">
                  <c:v>10</c:v>
                </c:pt>
                <c:pt idx="482">
                  <c:v>9</c:v>
                </c:pt>
                <c:pt idx="483">
                  <c:v>10</c:v>
                </c:pt>
                <c:pt idx="484">
                  <c:v>13</c:v>
                </c:pt>
                <c:pt idx="485">
                  <c:v>11</c:v>
                </c:pt>
                <c:pt idx="486">
                  <c:v>13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placar2!$AI$1</c:f>
              <c:strCache>
                <c:ptCount val="1"/>
                <c:pt idx="0">
                  <c:v> 3 - 0</c:v>
                </c:pt>
              </c:strCache>
            </c:strRef>
          </c:tx>
          <c:marker>
            <c:symbol val="none"/>
          </c:marker>
          <c:val>
            <c:numRef>
              <c:f>placar2!$AI$2:$AI$488</c:f>
              <c:numCache>
                <c:formatCode>General</c:formatCode>
                <c:ptCount val="48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  <c:pt idx="10">
                  <c:v>5</c:v>
                </c:pt>
                <c:pt idx="11">
                  <c:v>2</c:v>
                </c:pt>
                <c:pt idx="12">
                  <c:v>1</c:v>
                </c:pt>
                <c:pt idx="13">
                  <c:v>3</c:v>
                </c:pt>
                <c:pt idx="14">
                  <c:v>2</c:v>
                </c:pt>
                <c:pt idx="15">
                  <c:v>5</c:v>
                </c:pt>
                <c:pt idx="16">
                  <c:v>2</c:v>
                </c:pt>
                <c:pt idx="17">
                  <c:v>4</c:v>
                </c:pt>
                <c:pt idx="18">
                  <c:v>2</c:v>
                </c:pt>
                <c:pt idx="19">
                  <c:v>3</c:v>
                </c:pt>
                <c:pt idx="20">
                  <c:v>5</c:v>
                </c:pt>
                <c:pt idx="21">
                  <c:v>4</c:v>
                </c:pt>
                <c:pt idx="22">
                  <c:v>1</c:v>
                </c:pt>
                <c:pt idx="23">
                  <c:v>9</c:v>
                </c:pt>
                <c:pt idx="24">
                  <c:v>4</c:v>
                </c:pt>
                <c:pt idx="25">
                  <c:v>6</c:v>
                </c:pt>
                <c:pt idx="26">
                  <c:v>3</c:v>
                </c:pt>
                <c:pt idx="27">
                  <c:v>3</c:v>
                </c:pt>
                <c:pt idx="28">
                  <c:v>6</c:v>
                </c:pt>
                <c:pt idx="29">
                  <c:v>2</c:v>
                </c:pt>
                <c:pt idx="30">
                  <c:v>3</c:v>
                </c:pt>
                <c:pt idx="31">
                  <c:v>3</c:v>
                </c:pt>
                <c:pt idx="32">
                  <c:v>1</c:v>
                </c:pt>
                <c:pt idx="33">
                  <c:v>4</c:v>
                </c:pt>
                <c:pt idx="34">
                  <c:v>4</c:v>
                </c:pt>
                <c:pt idx="35">
                  <c:v>6</c:v>
                </c:pt>
                <c:pt idx="36">
                  <c:v>2</c:v>
                </c:pt>
                <c:pt idx="37">
                  <c:v>4</c:v>
                </c:pt>
                <c:pt idx="38">
                  <c:v>2</c:v>
                </c:pt>
                <c:pt idx="39">
                  <c:v>8</c:v>
                </c:pt>
                <c:pt idx="40">
                  <c:v>3</c:v>
                </c:pt>
                <c:pt idx="41">
                  <c:v>2</c:v>
                </c:pt>
                <c:pt idx="42">
                  <c:v>1</c:v>
                </c:pt>
                <c:pt idx="43">
                  <c:v>4</c:v>
                </c:pt>
                <c:pt idx="44">
                  <c:v>3</c:v>
                </c:pt>
                <c:pt idx="45">
                  <c:v>1</c:v>
                </c:pt>
                <c:pt idx="46">
                  <c:v>4</c:v>
                </c:pt>
                <c:pt idx="47">
                  <c:v>2</c:v>
                </c:pt>
                <c:pt idx="48">
                  <c:v>1</c:v>
                </c:pt>
                <c:pt idx="49">
                  <c:v>4</c:v>
                </c:pt>
                <c:pt idx="50">
                  <c:v>2</c:v>
                </c:pt>
                <c:pt idx="51">
                  <c:v>5</c:v>
                </c:pt>
                <c:pt idx="52">
                  <c:v>4</c:v>
                </c:pt>
                <c:pt idx="53">
                  <c:v>4</c:v>
                </c:pt>
                <c:pt idx="54">
                  <c:v>4</c:v>
                </c:pt>
                <c:pt idx="55">
                  <c:v>2</c:v>
                </c:pt>
                <c:pt idx="56">
                  <c:v>5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6</c:v>
                </c:pt>
                <c:pt idx="61">
                  <c:v>2</c:v>
                </c:pt>
                <c:pt idx="62">
                  <c:v>3</c:v>
                </c:pt>
                <c:pt idx="63">
                  <c:v>5</c:v>
                </c:pt>
                <c:pt idx="64">
                  <c:v>2</c:v>
                </c:pt>
                <c:pt idx="65">
                  <c:v>4</c:v>
                </c:pt>
                <c:pt idx="66">
                  <c:v>2</c:v>
                </c:pt>
                <c:pt idx="67">
                  <c:v>4</c:v>
                </c:pt>
                <c:pt idx="68">
                  <c:v>2</c:v>
                </c:pt>
                <c:pt idx="69">
                  <c:v>2</c:v>
                </c:pt>
                <c:pt idx="70">
                  <c:v>3</c:v>
                </c:pt>
                <c:pt idx="71">
                  <c:v>1</c:v>
                </c:pt>
                <c:pt idx="72">
                  <c:v>5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5</c:v>
                </c:pt>
                <c:pt idx="77">
                  <c:v>1</c:v>
                </c:pt>
                <c:pt idx="78">
                  <c:v>5</c:v>
                </c:pt>
                <c:pt idx="79">
                  <c:v>4</c:v>
                </c:pt>
                <c:pt idx="80">
                  <c:v>5</c:v>
                </c:pt>
                <c:pt idx="81">
                  <c:v>2</c:v>
                </c:pt>
                <c:pt idx="82">
                  <c:v>1</c:v>
                </c:pt>
                <c:pt idx="83">
                  <c:v>6</c:v>
                </c:pt>
                <c:pt idx="84">
                  <c:v>5</c:v>
                </c:pt>
                <c:pt idx="85">
                  <c:v>1</c:v>
                </c:pt>
                <c:pt idx="86">
                  <c:v>5</c:v>
                </c:pt>
                <c:pt idx="87">
                  <c:v>2</c:v>
                </c:pt>
                <c:pt idx="88">
                  <c:v>1</c:v>
                </c:pt>
                <c:pt idx="89">
                  <c:v>4</c:v>
                </c:pt>
                <c:pt idx="90">
                  <c:v>4</c:v>
                </c:pt>
                <c:pt idx="91">
                  <c:v>2</c:v>
                </c:pt>
                <c:pt idx="92">
                  <c:v>2</c:v>
                </c:pt>
                <c:pt idx="93">
                  <c:v>3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0</c:v>
                </c:pt>
                <c:pt idx="98">
                  <c:v>4</c:v>
                </c:pt>
                <c:pt idx="99">
                  <c:v>4</c:v>
                </c:pt>
                <c:pt idx="100">
                  <c:v>1</c:v>
                </c:pt>
                <c:pt idx="101">
                  <c:v>6</c:v>
                </c:pt>
                <c:pt idx="102">
                  <c:v>4</c:v>
                </c:pt>
                <c:pt idx="103">
                  <c:v>5</c:v>
                </c:pt>
                <c:pt idx="104">
                  <c:v>2</c:v>
                </c:pt>
                <c:pt idx="105">
                  <c:v>3</c:v>
                </c:pt>
                <c:pt idx="106">
                  <c:v>4</c:v>
                </c:pt>
                <c:pt idx="107">
                  <c:v>4</c:v>
                </c:pt>
                <c:pt idx="108">
                  <c:v>2</c:v>
                </c:pt>
                <c:pt idx="109">
                  <c:v>3</c:v>
                </c:pt>
                <c:pt idx="110">
                  <c:v>5</c:v>
                </c:pt>
                <c:pt idx="111">
                  <c:v>2</c:v>
                </c:pt>
                <c:pt idx="112">
                  <c:v>2</c:v>
                </c:pt>
                <c:pt idx="113">
                  <c:v>4</c:v>
                </c:pt>
                <c:pt idx="114">
                  <c:v>6</c:v>
                </c:pt>
                <c:pt idx="115">
                  <c:v>4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3</c:v>
                </c:pt>
                <c:pt idx="121">
                  <c:v>2</c:v>
                </c:pt>
                <c:pt idx="122">
                  <c:v>3</c:v>
                </c:pt>
                <c:pt idx="123">
                  <c:v>3</c:v>
                </c:pt>
                <c:pt idx="124">
                  <c:v>2</c:v>
                </c:pt>
                <c:pt idx="125">
                  <c:v>5</c:v>
                </c:pt>
                <c:pt idx="126">
                  <c:v>4</c:v>
                </c:pt>
                <c:pt idx="127">
                  <c:v>4</c:v>
                </c:pt>
                <c:pt idx="128">
                  <c:v>5</c:v>
                </c:pt>
                <c:pt idx="129">
                  <c:v>3</c:v>
                </c:pt>
                <c:pt idx="130">
                  <c:v>1</c:v>
                </c:pt>
                <c:pt idx="131">
                  <c:v>3</c:v>
                </c:pt>
                <c:pt idx="132">
                  <c:v>5</c:v>
                </c:pt>
                <c:pt idx="133">
                  <c:v>7</c:v>
                </c:pt>
                <c:pt idx="134">
                  <c:v>4</c:v>
                </c:pt>
                <c:pt idx="135">
                  <c:v>4</c:v>
                </c:pt>
                <c:pt idx="136">
                  <c:v>5</c:v>
                </c:pt>
                <c:pt idx="137">
                  <c:v>4</c:v>
                </c:pt>
                <c:pt idx="138">
                  <c:v>4</c:v>
                </c:pt>
                <c:pt idx="139">
                  <c:v>2</c:v>
                </c:pt>
                <c:pt idx="140">
                  <c:v>1</c:v>
                </c:pt>
                <c:pt idx="141">
                  <c:v>5</c:v>
                </c:pt>
                <c:pt idx="142">
                  <c:v>2</c:v>
                </c:pt>
                <c:pt idx="143">
                  <c:v>5</c:v>
                </c:pt>
                <c:pt idx="144">
                  <c:v>6</c:v>
                </c:pt>
                <c:pt idx="145">
                  <c:v>3</c:v>
                </c:pt>
                <c:pt idx="146">
                  <c:v>3</c:v>
                </c:pt>
                <c:pt idx="147">
                  <c:v>2</c:v>
                </c:pt>
                <c:pt idx="148">
                  <c:v>2</c:v>
                </c:pt>
                <c:pt idx="149">
                  <c:v>6</c:v>
                </c:pt>
                <c:pt idx="150">
                  <c:v>1</c:v>
                </c:pt>
                <c:pt idx="151">
                  <c:v>5</c:v>
                </c:pt>
                <c:pt idx="152">
                  <c:v>5</c:v>
                </c:pt>
                <c:pt idx="153">
                  <c:v>2</c:v>
                </c:pt>
                <c:pt idx="154">
                  <c:v>3</c:v>
                </c:pt>
                <c:pt idx="155">
                  <c:v>3</c:v>
                </c:pt>
                <c:pt idx="156">
                  <c:v>0</c:v>
                </c:pt>
                <c:pt idx="157">
                  <c:v>4</c:v>
                </c:pt>
                <c:pt idx="158">
                  <c:v>3</c:v>
                </c:pt>
                <c:pt idx="159">
                  <c:v>3</c:v>
                </c:pt>
                <c:pt idx="160">
                  <c:v>1</c:v>
                </c:pt>
                <c:pt idx="161">
                  <c:v>3</c:v>
                </c:pt>
                <c:pt idx="162">
                  <c:v>4</c:v>
                </c:pt>
                <c:pt idx="163">
                  <c:v>5</c:v>
                </c:pt>
                <c:pt idx="164">
                  <c:v>3</c:v>
                </c:pt>
                <c:pt idx="165">
                  <c:v>1</c:v>
                </c:pt>
                <c:pt idx="166">
                  <c:v>4</c:v>
                </c:pt>
                <c:pt idx="167">
                  <c:v>1</c:v>
                </c:pt>
                <c:pt idx="168">
                  <c:v>4</c:v>
                </c:pt>
                <c:pt idx="169">
                  <c:v>4</c:v>
                </c:pt>
                <c:pt idx="170">
                  <c:v>7</c:v>
                </c:pt>
                <c:pt idx="171">
                  <c:v>4</c:v>
                </c:pt>
                <c:pt idx="172">
                  <c:v>4</c:v>
                </c:pt>
                <c:pt idx="173">
                  <c:v>2</c:v>
                </c:pt>
                <c:pt idx="174">
                  <c:v>3</c:v>
                </c:pt>
                <c:pt idx="175">
                  <c:v>3</c:v>
                </c:pt>
                <c:pt idx="176">
                  <c:v>1</c:v>
                </c:pt>
                <c:pt idx="177">
                  <c:v>1</c:v>
                </c:pt>
                <c:pt idx="178">
                  <c:v>3</c:v>
                </c:pt>
                <c:pt idx="179">
                  <c:v>4</c:v>
                </c:pt>
                <c:pt idx="180">
                  <c:v>3</c:v>
                </c:pt>
                <c:pt idx="181">
                  <c:v>2</c:v>
                </c:pt>
                <c:pt idx="182">
                  <c:v>9</c:v>
                </c:pt>
                <c:pt idx="183">
                  <c:v>2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2</c:v>
                </c:pt>
                <c:pt idx="189">
                  <c:v>6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3</c:v>
                </c:pt>
                <c:pt idx="194">
                  <c:v>1</c:v>
                </c:pt>
                <c:pt idx="195">
                  <c:v>5</c:v>
                </c:pt>
                <c:pt idx="196">
                  <c:v>2</c:v>
                </c:pt>
                <c:pt idx="197">
                  <c:v>4</c:v>
                </c:pt>
                <c:pt idx="198">
                  <c:v>2</c:v>
                </c:pt>
                <c:pt idx="199">
                  <c:v>3</c:v>
                </c:pt>
                <c:pt idx="200">
                  <c:v>2</c:v>
                </c:pt>
                <c:pt idx="201">
                  <c:v>3</c:v>
                </c:pt>
                <c:pt idx="202">
                  <c:v>6</c:v>
                </c:pt>
                <c:pt idx="203">
                  <c:v>2</c:v>
                </c:pt>
                <c:pt idx="204">
                  <c:v>6</c:v>
                </c:pt>
                <c:pt idx="205">
                  <c:v>3</c:v>
                </c:pt>
                <c:pt idx="206">
                  <c:v>2</c:v>
                </c:pt>
                <c:pt idx="207">
                  <c:v>0</c:v>
                </c:pt>
                <c:pt idx="208">
                  <c:v>4</c:v>
                </c:pt>
                <c:pt idx="209">
                  <c:v>1</c:v>
                </c:pt>
                <c:pt idx="210">
                  <c:v>2</c:v>
                </c:pt>
                <c:pt idx="211">
                  <c:v>4</c:v>
                </c:pt>
                <c:pt idx="212">
                  <c:v>3</c:v>
                </c:pt>
                <c:pt idx="213">
                  <c:v>2</c:v>
                </c:pt>
                <c:pt idx="214">
                  <c:v>3</c:v>
                </c:pt>
                <c:pt idx="215">
                  <c:v>3</c:v>
                </c:pt>
                <c:pt idx="216">
                  <c:v>4</c:v>
                </c:pt>
                <c:pt idx="217">
                  <c:v>2</c:v>
                </c:pt>
                <c:pt idx="218">
                  <c:v>4</c:v>
                </c:pt>
                <c:pt idx="219">
                  <c:v>3</c:v>
                </c:pt>
                <c:pt idx="220">
                  <c:v>4</c:v>
                </c:pt>
                <c:pt idx="221">
                  <c:v>2</c:v>
                </c:pt>
                <c:pt idx="222">
                  <c:v>3</c:v>
                </c:pt>
                <c:pt idx="223">
                  <c:v>0</c:v>
                </c:pt>
                <c:pt idx="224">
                  <c:v>4</c:v>
                </c:pt>
                <c:pt idx="225">
                  <c:v>2</c:v>
                </c:pt>
                <c:pt idx="226">
                  <c:v>5</c:v>
                </c:pt>
                <c:pt idx="227">
                  <c:v>1</c:v>
                </c:pt>
                <c:pt idx="228">
                  <c:v>4</c:v>
                </c:pt>
                <c:pt idx="229">
                  <c:v>2</c:v>
                </c:pt>
                <c:pt idx="230">
                  <c:v>6</c:v>
                </c:pt>
                <c:pt idx="231">
                  <c:v>4</c:v>
                </c:pt>
                <c:pt idx="232">
                  <c:v>2</c:v>
                </c:pt>
                <c:pt idx="233">
                  <c:v>4</c:v>
                </c:pt>
                <c:pt idx="234">
                  <c:v>2</c:v>
                </c:pt>
                <c:pt idx="235">
                  <c:v>4</c:v>
                </c:pt>
                <c:pt idx="236">
                  <c:v>2</c:v>
                </c:pt>
                <c:pt idx="237">
                  <c:v>2</c:v>
                </c:pt>
                <c:pt idx="238">
                  <c:v>4</c:v>
                </c:pt>
                <c:pt idx="239">
                  <c:v>3</c:v>
                </c:pt>
                <c:pt idx="240">
                  <c:v>1</c:v>
                </c:pt>
                <c:pt idx="241">
                  <c:v>5</c:v>
                </c:pt>
                <c:pt idx="242">
                  <c:v>4</c:v>
                </c:pt>
                <c:pt idx="243">
                  <c:v>4</c:v>
                </c:pt>
                <c:pt idx="244">
                  <c:v>2</c:v>
                </c:pt>
                <c:pt idx="245">
                  <c:v>5</c:v>
                </c:pt>
                <c:pt idx="246">
                  <c:v>2</c:v>
                </c:pt>
                <c:pt idx="247">
                  <c:v>2</c:v>
                </c:pt>
                <c:pt idx="248">
                  <c:v>3</c:v>
                </c:pt>
                <c:pt idx="249">
                  <c:v>7</c:v>
                </c:pt>
                <c:pt idx="250">
                  <c:v>3</c:v>
                </c:pt>
                <c:pt idx="251">
                  <c:v>0</c:v>
                </c:pt>
                <c:pt idx="252">
                  <c:v>1</c:v>
                </c:pt>
                <c:pt idx="253">
                  <c:v>4</c:v>
                </c:pt>
                <c:pt idx="254">
                  <c:v>3</c:v>
                </c:pt>
                <c:pt idx="255">
                  <c:v>2</c:v>
                </c:pt>
                <c:pt idx="256">
                  <c:v>5</c:v>
                </c:pt>
                <c:pt idx="257">
                  <c:v>5</c:v>
                </c:pt>
                <c:pt idx="258">
                  <c:v>2</c:v>
                </c:pt>
                <c:pt idx="259">
                  <c:v>0</c:v>
                </c:pt>
                <c:pt idx="260">
                  <c:v>4</c:v>
                </c:pt>
                <c:pt idx="261">
                  <c:v>5</c:v>
                </c:pt>
                <c:pt idx="262">
                  <c:v>1</c:v>
                </c:pt>
                <c:pt idx="263">
                  <c:v>9</c:v>
                </c:pt>
                <c:pt idx="264">
                  <c:v>1</c:v>
                </c:pt>
                <c:pt idx="265">
                  <c:v>4</c:v>
                </c:pt>
                <c:pt idx="266">
                  <c:v>3</c:v>
                </c:pt>
                <c:pt idx="267">
                  <c:v>1</c:v>
                </c:pt>
                <c:pt idx="268">
                  <c:v>1</c:v>
                </c:pt>
                <c:pt idx="269">
                  <c:v>3</c:v>
                </c:pt>
                <c:pt idx="270">
                  <c:v>4</c:v>
                </c:pt>
                <c:pt idx="271">
                  <c:v>5</c:v>
                </c:pt>
                <c:pt idx="272">
                  <c:v>3</c:v>
                </c:pt>
                <c:pt idx="273">
                  <c:v>3</c:v>
                </c:pt>
                <c:pt idx="274">
                  <c:v>3</c:v>
                </c:pt>
                <c:pt idx="275">
                  <c:v>1</c:v>
                </c:pt>
                <c:pt idx="276">
                  <c:v>3</c:v>
                </c:pt>
                <c:pt idx="277">
                  <c:v>3</c:v>
                </c:pt>
                <c:pt idx="278">
                  <c:v>8</c:v>
                </c:pt>
                <c:pt idx="279">
                  <c:v>2</c:v>
                </c:pt>
                <c:pt idx="280">
                  <c:v>1</c:v>
                </c:pt>
                <c:pt idx="281">
                  <c:v>1</c:v>
                </c:pt>
                <c:pt idx="282">
                  <c:v>2</c:v>
                </c:pt>
                <c:pt idx="283">
                  <c:v>7</c:v>
                </c:pt>
                <c:pt idx="284">
                  <c:v>1</c:v>
                </c:pt>
                <c:pt idx="285">
                  <c:v>2</c:v>
                </c:pt>
                <c:pt idx="286">
                  <c:v>2</c:v>
                </c:pt>
                <c:pt idx="287">
                  <c:v>4</c:v>
                </c:pt>
                <c:pt idx="288">
                  <c:v>3</c:v>
                </c:pt>
                <c:pt idx="289">
                  <c:v>3</c:v>
                </c:pt>
                <c:pt idx="290">
                  <c:v>2</c:v>
                </c:pt>
                <c:pt idx="291">
                  <c:v>4</c:v>
                </c:pt>
                <c:pt idx="292">
                  <c:v>2</c:v>
                </c:pt>
                <c:pt idx="293">
                  <c:v>2</c:v>
                </c:pt>
                <c:pt idx="294">
                  <c:v>6</c:v>
                </c:pt>
                <c:pt idx="295">
                  <c:v>3</c:v>
                </c:pt>
                <c:pt idx="296">
                  <c:v>2</c:v>
                </c:pt>
                <c:pt idx="297">
                  <c:v>3</c:v>
                </c:pt>
                <c:pt idx="298">
                  <c:v>3</c:v>
                </c:pt>
                <c:pt idx="299">
                  <c:v>3</c:v>
                </c:pt>
                <c:pt idx="300">
                  <c:v>1</c:v>
                </c:pt>
                <c:pt idx="301">
                  <c:v>3</c:v>
                </c:pt>
                <c:pt idx="302">
                  <c:v>4</c:v>
                </c:pt>
                <c:pt idx="303">
                  <c:v>6</c:v>
                </c:pt>
                <c:pt idx="304">
                  <c:v>2</c:v>
                </c:pt>
                <c:pt idx="305">
                  <c:v>4</c:v>
                </c:pt>
                <c:pt idx="306">
                  <c:v>3</c:v>
                </c:pt>
                <c:pt idx="307">
                  <c:v>5</c:v>
                </c:pt>
                <c:pt idx="308">
                  <c:v>6</c:v>
                </c:pt>
                <c:pt idx="309">
                  <c:v>1</c:v>
                </c:pt>
                <c:pt idx="310">
                  <c:v>3</c:v>
                </c:pt>
                <c:pt idx="311">
                  <c:v>2</c:v>
                </c:pt>
                <c:pt idx="312">
                  <c:v>3</c:v>
                </c:pt>
                <c:pt idx="313">
                  <c:v>3</c:v>
                </c:pt>
                <c:pt idx="314">
                  <c:v>6</c:v>
                </c:pt>
                <c:pt idx="315">
                  <c:v>4</c:v>
                </c:pt>
                <c:pt idx="316">
                  <c:v>3</c:v>
                </c:pt>
                <c:pt idx="317">
                  <c:v>4</c:v>
                </c:pt>
                <c:pt idx="318">
                  <c:v>0</c:v>
                </c:pt>
                <c:pt idx="319">
                  <c:v>4</c:v>
                </c:pt>
                <c:pt idx="320">
                  <c:v>2</c:v>
                </c:pt>
                <c:pt idx="321">
                  <c:v>3</c:v>
                </c:pt>
                <c:pt idx="322">
                  <c:v>2</c:v>
                </c:pt>
                <c:pt idx="323">
                  <c:v>4</c:v>
                </c:pt>
                <c:pt idx="324">
                  <c:v>1</c:v>
                </c:pt>
                <c:pt idx="325">
                  <c:v>4</c:v>
                </c:pt>
                <c:pt idx="326">
                  <c:v>0</c:v>
                </c:pt>
                <c:pt idx="327">
                  <c:v>3</c:v>
                </c:pt>
                <c:pt idx="328">
                  <c:v>2</c:v>
                </c:pt>
                <c:pt idx="329">
                  <c:v>2</c:v>
                </c:pt>
                <c:pt idx="330">
                  <c:v>6</c:v>
                </c:pt>
                <c:pt idx="331">
                  <c:v>3</c:v>
                </c:pt>
                <c:pt idx="332">
                  <c:v>4</c:v>
                </c:pt>
                <c:pt idx="333">
                  <c:v>1</c:v>
                </c:pt>
                <c:pt idx="334">
                  <c:v>1</c:v>
                </c:pt>
                <c:pt idx="335">
                  <c:v>4</c:v>
                </c:pt>
                <c:pt idx="336">
                  <c:v>5</c:v>
                </c:pt>
                <c:pt idx="337">
                  <c:v>1</c:v>
                </c:pt>
                <c:pt idx="338">
                  <c:v>4</c:v>
                </c:pt>
                <c:pt idx="339">
                  <c:v>3</c:v>
                </c:pt>
                <c:pt idx="340">
                  <c:v>3</c:v>
                </c:pt>
                <c:pt idx="341">
                  <c:v>5</c:v>
                </c:pt>
                <c:pt idx="342">
                  <c:v>2</c:v>
                </c:pt>
                <c:pt idx="343">
                  <c:v>2</c:v>
                </c:pt>
                <c:pt idx="344">
                  <c:v>1</c:v>
                </c:pt>
                <c:pt idx="345">
                  <c:v>2</c:v>
                </c:pt>
                <c:pt idx="346">
                  <c:v>3</c:v>
                </c:pt>
                <c:pt idx="347">
                  <c:v>1</c:v>
                </c:pt>
                <c:pt idx="348">
                  <c:v>3</c:v>
                </c:pt>
                <c:pt idx="349">
                  <c:v>4</c:v>
                </c:pt>
                <c:pt idx="350">
                  <c:v>6</c:v>
                </c:pt>
                <c:pt idx="351">
                  <c:v>2</c:v>
                </c:pt>
                <c:pt idx="352">
                  <c:v>4</c:v>
                </c:pt>
                <c:pt idx="353">
                  <c:v>5</c:v>
                </c:pt>
                <c:pt idx="354">
                  <c:v>2</c:v>
                </c:pt>
                <c:pt idx="355">
                  <c:v>6</c:v>
                </c:pt>
                <c:pt idx="356">
                  <c:v>1</c:v>
                </c:pt>
                <c:pt idx="357">
                  <c:v>4</c:v>
                </c:pt>
                <c:pt idx="358">
                  <c:v>4</c:v>
                </c:pt>
                <c:pt idx="359">
                  <c:v>1</c:v>
                </c:pt>
                <c:pt idx="360">
                  <c:v>3</c:v>
                </c:pt>
                <c:pt idx="361">
                  <c:v>6</c:v>
                </c:pt>
                <c:pt idx="362">
                  <c:v>6</c:v>
                </c:pt>
                <c:pt idx="363">
                  <c:v>1</c:v>
                </c:pt>
                <c:pt idx="364">
                  <c:v>0</c:v>
                </c:pt>
                <c:pt idx="365">
                  <c:v>1</c:v>
                </c:pt>
                <c:pt idx="366">
                  <c:v>3</c:v>
                </c:pt>
                <c:pt idx="367">
                  <c:v>4</c:v>
                </c:pt>
                <c:pt idx="368">
                  <c:v>6</c:v>
                </c:pt>
                <c:pt idx="369">
                  <c:v>4</c:v>
                </c:pt>
                <c:pt idx="370">
                  <c:v>5</c:v>
                </c:pt>
                <c:pt idx="371">
                  <c:v>2</c:v>
                </c:pt>
                <c:pt idx="372">
                  <c:v>5</c:v>
                </c:pt>
                <c:pt idx="373">
                  <c:v>2</c:v>
                </c:pt>
                <c:pt idx="374">
                  <c:v>2</c:v>
                </c:pt>
                <c:pt idx="375">
                  <c:v>3</c:v>
                </c:pt>
                <c:pt idx="376">
                  <c:v>3</c:v>
                </c:pt>
                <c:pt idx="377">
                  <c:v>3</c:v>
                </c:pt>
                <c:pt idx="378">
                  <c:v>5</c:v>
                </c:pt>
                <c:pt idx="379">
                  <c:v>7</c:v>
                </c:pt>
                <c:pt idx="380">
                  <c:v>7</c:v>
                </c:pt>
                <c:pt idx="381">
                  <c:v>3</c:v>
                </c:pt>
                <c:pt idx="382">
                  <c:v>3</c:v>
                </c:pt>
                <c:pt idx="383">
                  <c:v>3</c:v>
                </c:pt>
                <c:pt idx="384">
                  <c:v>6</c:v>
                </c:pt>
                <c:pt idx="385">
                  <c:v>3</c:v>
                </c:pt>
                <c:pt idx="386">
                  <c:v>3</c:v>
                </c:pt>
                <c:pt idx="387">
                  <c:v>6</c:v>
                </c:pt>
                <c:pt idx="388">
                  <c:v>3</c:v>
                </c:pt>
                <c:pt idx="389">
                  <c:v>5</c:v>
                </c:pt>
                <c:pt idx="390">
                  <c:v>4</c:v>
                </c:pt>
                <c:pt idx="391">
                  <c:v>7</c:v>
                </c:pt>
                <c:pt idx="392">
                  <c:v>1</c:v>
                </c:pt>
                <c:pt idx="393">
                  <c:v>3</c:v>
                </c:pt>
                <c:pt idx="394">
                  <c:v>3</c:v>
                </c:pt>
                <c:pt idx="395">
                  <c:v>4</c:v>
                </c:pt>
                <c:pt idx="396">
                  <c:v>5</c:v>
                </c:pt>
                <c:pt idx="397">
                  <c:v>5</c:v>
                </c:pt>
                <c:pt idx="398">
                  <c:v>3</c:v>
                </c:pt>
                <c:pt idx="399">
                  <c:v>2</c:v>
                </c:pt>
                <c:pt idx="400">
                  <c:v>5</c:v>
                </c:pt>
                <c:pt idx="401">
                  <c:v>6</c:v>
                </c:pt>
                <c:pt idx="402">
                  <c:v>4</c:v>
                </c:pt>
                <c:pt idx="403">
                  <c:v>6</c:v>
                </c:pt>
                <c:pt idx="404">
                  <c:v>2</c:v>
                </c:pt>
                <c:pt idx="405">
                  <c:v>4</c:v>
                </c:pt>
                <c:pt idx="406">
                  <c:v>5</c:v>
                </c:pt>
                <c:pt idx="407">
                  <c:v>2</c:v>
                </c:pt>
                <c:pt idx="408">
                  <c:v>4</c:v>
                </c:pt>
                <c:pt idx="409">
                  <c:v>1</c:v>
                </c:pt>
                <c:pt idx="410">
                  <c:v>3</c:v>
                </c:pt>
                <c:pt idx="411">
                  <c:v>1</c:v>
                </c:pt>
                <c:pt idx="412">
                  <c:v>4</c:v>
                </c:pt>
                <c:pt idx="413">
                  <c:v>3</c:v>
                </c:pt>
                <c:pt idx="414">
                  <c:v>4</c:v>
                </c:pt>
                <c:pt idx="415">
                  <c:v>3</c:v>
                </c:pt>
                <c:pt idx="416">
                  <c:v>1</c:v>
                </c:pt>
                <c:pt idx="417">
                  <c:v>4</c:v>
                </c:pt>
                <c:pt idx="418">
                  <c:v>3</c:v>
                </c:pt>
                <c:pt idx="419">
                  <c:v>3</c:v>
                </c:pt>
                <c:pt idx="420">
                  <c:v>2</c:v>
                </c:pt>
                <c:pt idx="421">
                  <c:v>1</c:v>
                </c:pt>
                <c:pt idx="422">
                  <c:v>4</c:v>
                </c:pt>
                <c:pt idx="423">
                  <c:v>4</c:v>
                </c:pt>
                <c:pt idx="424">
                  <c:v>2</c:v>
                </c:pt>
                <c:pt idx="425">
                  <c:v>3</c:v>
                </c:pt>
                <c:pt idx="426">
                  <c:v>1</c:v>
                </c:pt>
                <c:pt idx="427">
                  <c:v>1</c:v>
                </c:pt>
                <c:pt idx="428">
                  <c:v>2</c:v>
                </c:pt>
                <c:pt idx="429">
                  <c:v>3</c:v>
                </c:pt>
                <c:pt idx="430">
                  <c:v>4</c:v>
                </c:pt>
                <c:pt idx="431">
                  <c:v>1</c:v>
                </c:pt>
                <c:pt idx="432">
                  <c:v>4</c:v>
                </c:pt>
                <c:pt idx="433">
                  <c:v>3</c:v>
                </c:pt>
                <c:pt idx="434">
                  <c:v>1</c:v>
                </c:pt>
                <c:pt idx="435">
                  <c:v>2</c:v>
                </c:pt>
                <c:pt idx="436">
                  <c:v>3</c:v>
                </c:pt>
                <c:pt idx="437">
                  <c:v>1</c:v>
                </c:pt>
                <c:pt idx="438">
                  <c:v>2</c:v>
                </c:pt>
                <c:pt idx="439">
                  <c:v>2</c:v>
                </c:pt>
                <c:pt idx="440">
                  <c:v>4</c:v>
                </c:pt>
                <c:pt idx="441">
                  <c:v>2</c:v>
                </c:pt>
                <c:pt idx="442">
                  <c:v>1</c:v>
                </c:pt>
                <c:pt idx="443">
                  <c:v>5</c:v>
                </c:pt>
                <c:pt idx="444">
                  <c:v>1</c:v>
                </c:pt>
                <c:pt idx="445">
                  <c:v>4</c:v>
                </c:pt>
                <c:pt idx="446">
                  <c:v>1</c:v>
                </c:pt>
                <c:pt idx="447">
                  <c:v>2</c:v>
                </c:pt>
                <c:pt idx="448">
                  <c:v>4</c:v>
                </c:pt>
                <c:pt idx="449">
                  <c:v>4</c:v>
                </c:pt>
                <c:pt idx="450">
                  <c:v>2</c:v>
                </c:pt>
                <c:pt idx="451">
                  <c:v>3</c:v>
                </c:pt>
                <c:pt idx="452">
                  <c:v>1</c:v>
                </c:pt>
                <c:pt idx="453">
                  <c:v>2</c:v>
                </c:pt>
                <c:pt idx="454">
                  <c:v>2</c:v>
                </c:pt>
                <c:pt idx="455">
                  <c:v>2</c:v>
                </c:pt>
                <c:pt idx="456">
                  <c:v>4</c:v>
                </c:pt>
                <c:pt idx="457">
                  <c:v>1</c:v>
                </c:pt>
                <c:pt idx="458">
                  <c:v>4</c:v>
                </c:pt>
                <c:pt idx="459">
                  <c:v>4</c:v>
                </c:pt>
                <c:pt idx="460">
                  <c:v>4</c:v>
                </c:pt>
                <c:pt idx="461">
                  <c:v>3</c:v>
                </c:pt>
                <c:pt idx="462">
                  <c:v>4</c:v>
                </c:pt>
                <c:pt idx="463">
                  <c:v>4</c:v>
                </c:pt>
                <c:pt idx="464">
                  <c:v>4</c:v>
                </c:pt>
                <c:pt idx="465">
                  <c:v>1</c:v>
                </c:pt>
                <c:pt idx="466">
                  <c:v>0</c:v>
                </c:pt>
                <c:pt idx="467">
                  <c:v>3</c:v>
                </c:pt>
                <c:pt idx="468">
                  <c:v>1</c:v>
                </c:pt>
                <c:pt idx="469">
                  <c:v>2</c:v>
                </c:pt>
                <c:pt idx="470">
                  <c:v>2</c:v>
                </c:pt>
                <c:pt idx="471">
                  <c:v>2</c:v>
                </c:pt>
                <c:pt idx="472">
                  <c:v>4</c:v>
                </c:pt>
                <c:pt idx="473">
                  <c:v>4</c:v>
                </c:pt>
                <c:pt idx="474">
                  <c:v>2</c:v>
                </c:pt>
                <c:pt idx="475">
                  <c:v>3</c:v>
                </c:pt>
                <c:pt idx="476">
                  <c:v>2</c:v>
                </c:pt>
                <c:pt idx="477">
                  <c:v>6</c:v>
                </c:pt>
                <c:pt idx="478">
                  <c:v>3</c:v>
                </c:pt>
                <c:pt idx="479">
                  <c:v>4</c:v>
                </c:pt>
                <c:pt idx="480">
                  <c:v>4</c:v>
                </c:pt>
                <c:pt idx="481">
                  <c:v>1</c:v>
                </c:pt>
                <c:pt idx="482">
                  <c:v>5</c:v>
                </c:pt>
                <c:pt idx="483">
                  <c:v>5</c:v>
                </c:pt>
                <c:pt idx="484">
                  <c:v>3</c:v>
                </c:pt>
                <c:pt idx="485">
                  <c:v>4</c:v>
                </c:pt>
                <c:pt idx="486">
                  <c:v>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55744"/>
        <c:axId val="176257664"/>
      </c:lineChart>
      <c:catAx>
        <c:axId val="176255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257664"/>
        <c:crosses val="autoZero"/>
        <c:auto val="1"/>
        <c:lblAlgn val="ctr"/>
        <c:lblOffset val="100"/>
        <c:noMultiLvlLbl val="0"/>
      </c:catAx>
      <c:valAx>
        <c:axId val="1762576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Quantidade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2557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1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fitness2!$C$1:$AD$1</c:f>
              <c:numCache>
                <c:formatCode>General</c:formatCode>
                <c:ptCount val="28"/>
                <c:pt idx="0">
                  <c:v>744</c:v>
                </c:pt>
                <c:pt idx="1">
                  <c:v>633</c:v>
                </c:pt>
                <c:pt idx="2">
                  <c:v>781</c:v>
                </c:pt>
                <c:pt idx="3">
                  <c:v>1114</c:v>
                </c:pt>
                <c:pt idx="4">
                  <c:v>1003</c:v>
                </c:pt>
                <c:pt idx="5">
                  <c:v>633</c:v>
                </c:pt>
                <c:pt idx="6">
                  <c:v>744</c:v>
                </c:pt>
                <c:pt idx="7">
                  <c:v>707</c:v>
                </c:pt>
                <c:pt idx="8">
                  <c:v>633</c:v>
                </c:pt>
                <c:pt idx="9">
                  <c:v>929</c:v>
                </c:pt>
                <c:pt idx="10">
                  <c:v>781</c:v>
                </c:pt>
                <c:pt idx="11">
                  <c:v>707</c:v>
                </c:pt>
                <c:pt idx="12">
                  <c:v>744</c:v>
                </c:pt>
                <c:pt idx="13">
                  <c:v>781</c:v>
                </c:pt>
                <c:pt idx="14">
                  <c:v>670</c:v>
                </c:pt>
                <c:pt idx="15">
                  <c:v>744</c:v>
                </c:pt>
                <c:pt idx="16">
                  <c:v>744</c:v>
                </c:pt>
                <c:pt idx="17">
                  <c:v>670</c:v>
                </c:pt>
                <c:pt idx="18">
                  <c:v>818</c:v>
                </c:pt>
                <c:pt idx="19">
                  <c:v>744</c:v>
                </c:pt>
                <c:pt idx="20">
                  <c:v>633</c:v>
                </c:pt>
                <c:pt idx="21">
                  <c:v>596</c:v>
                </c:pt>
                <c:pt idx="22">
                  <c:v>1040</c:v>
                </c:pt>
                <c:pt idx="23">
                  <c:v>707</c:v>
                </c:pt>
                <c:pt idx="24">
                  <c:v>596</c:v>
                </c:pt>
                <c:pt idx="25">
                  <c:v>744</c:v>
                </c:pt>
                <c:pt idx="26">
                  <c:v>707</c:v>
                </c:pt>
                <c:pt idx="27">
                  <c:v>855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168960"/>
        <c:axId val="176170880"/>
      </c:barChart>
      <c:catAx>
        <c:axId val="176168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170880"/>
        <c:crosses val="autoZero"/>
        <c:auto val="1"/>
        <c:lblAlgn val="ctr"/>
        <c:lblOffset val="100"/>
        <c:noMultiLvlLbl val="0"/>
      </c:catAx>
      <c:valAx>
        <c:axId val="176170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1689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100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fitness2!$C$100:$AD$100</c:f>
              <c:numCache>
                <c:formatCode>General</c:formatCode>
                <c:ptCount val="28"/>
                <c:pt idx="0">
                  <c:v>4130.3125</c:v>
                </c:pt>
                <c:pt idx="1">
                  <c:v>13077.15625</c:v>
                </c:pt>
                <c:pt idx="2">
                  <c:v>12812.125</c:v>
                </c:pt>
                <c:pt idx="3">
                  <c:v>6596.21875</c:v>
                </c:pt>
                <c:pt idx="4">
                  <c:v>4072.65625</c:v>
                </c:pt>
                <c:pt idx="5">
                  <c:v>5599.75</c:v>
                </c:pt>
                <c:pt idx="6">
                  <c:v>3165.25</c:v>
                </c:pt>
                <c:pt idx="7">
                  <c:v>10570</c:v>
                </c:pt>
                <c:pt idx="8">
                  <c:v>12978.25</c:v>
                </c:pt>
                <c:pt idx="9">
                  <c:v>5668</c:v>
                </c:pt>
                <c:pt idx="10">
                  <c:v>8135.5</c:v>
                </c:pt>
                <c:pt idx="11">
                  <c:v>5401</c:v>
                </c:pt>
                <c:pt idx="12">
                  <c:v>7987</c:v>
                </c:pt>
                <c:pt idx="13">
                  <c:v>5638</c:v>
                </c:pt>
                <c:pt idx="14">
                  <c:v>10573.75</c:v>
                </c:pt>
                <c:pt idx="15">
                  <c:v>10653.25</c:v>
                </c:pt>
                <c:pt idx="16">
                  <c:v>2895.25</c:v>
                </c:pt>
                <c:pt idx="17">
                  <c:v>10594</c:v>
                </c:pt>
                <c:pt idx="18">
                  <c:v>8128</c:v>
                </c:pt>
                <c:pt idx="19">
                  <c:v>5614.75</c:v>
                </c:pt>
                <c:pt idx="20">
                  <c:v>10504</c:v>
                </c:pt>
                <c:pt idx="21">
                  <c:v>10622.5</c:v>
                </c:pt>
                <c:pt idx="22">
                  <c:v>8153.5</c:v>
                </c:pt>
                <c:pt idx="23">
                  <c:v>13115.5</c:v>
                </c:pt>
                <c:pt idx="24">
                  <c:v>670</c:v>
                </c:pt>
                <c:pt idx="25">
                  <c:v>707</c:v>
                </c:pt>
                <c:pt idx="26">
                  <c:v>707</c:v>
                </c:pt>
                <c:pt idx="27">
                  <c:v>707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200704"/>
        <c:axId val="176211072"/>
      </c:barChart>
      <c:catAx>
        <c:axId val="1762007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211072"/>
        <c:crosses val="autoZero"/>
        <c:auto val="1"/>
        <c:lblAlgn val="ctr"/>
        <c:lblOffset val="100"/>
        <c:noMultiLvlLbl val="0"/>
      </c:catAx>
      <c:valAx>
        <c:axId val="1762110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2007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200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fitness2!$C$200:$AD$200</c:f>
              <c:numCache>
                <c:formatCode>General</c:formatCode>
                <c:ptCount val="28"/>
                <c:pt idx="0">
                  <c:v>7965.806640625</c:v>
                </c:pt>
                <c:pt idx="1">
                  <c:v>10290.82421875</c:v>
                </c:pt>
                <c:pt idx="2">
                  <c:v>8998.28125</c:v>
                </c:pt>
                <c:pt idx="3">
                  <c:v>5314</c:v>
                </c:pt>
                <c:pt idx="4">
                  <c:v>6389.125</c:v>
                </c:pt>
                <c:pt idx="5">
                  <c:v>10571.5</c:v>
                </c:pt>
                <c:pt idx="6">
                  <c:v>5425</c:v>
                </c:pt>
                <c:pt idx="7">
                  <c:v>7913.5</c:v>
                </c:pt>
                <c:pt idx="8">
                  <c:v>10567</c:v>
                </c:pt>
                <c:pt idx="9">
                  <c:v>13006</c:v>
                </c:pt>
                <c:pt idx="10">
                  <c:v>8098.75</c:v>
                </c:pt>
                <c:pt idx="11">
                  <c:v>13044.25</c:v>
                </c:pt>
                <c:pt idx="12">
                  <c:v>8134.75</c:v>
                </c:pt>
                <c:pt idx="13">
                  <c:v>7945</c:v>
                </c:pt>
                <c:pt idx="14">
                  <c:v>7996</c:v>
                </c:pt>
                <c:pt idx="15">
                  <c:v>3006.25</c:v>
                </c:pt>
                <c:pt idx="16">
                  <c:v>2934.25</c:v>
                </c:pt>
                <c:pt idx="17">
                  <c:v>5425</c:v>
                </c:pt>
                <c:pt idx="18">
                  <c:v>10490.5</c:v>
                </c:pt>
                <c:pt idx="19">
                  <c:v>7921</c:v>
                </c:pt>
                <c:pt idx="20">
                  <c:v>13102</c:v>
                </c:pt>
                <c:pt idx="21">
                  <c:v>10591.75</c:v>
                </c:pt>
                <c:pt idx="22">
                  <c:v>5545.75</c:v>
                </c:pt>
                <c:pt idx="23">
                  <c:v>2824</c:v>
                </c:pt>
                <c:pt idx="24">
                  <c:v>781</c:v>
                </c:pt>
                <c:pt idx="25">
                  <c:v>707</c:v>
                </c:pt>
                <c:pt idx="26">
                  <c:v>633</c:v>
                </c:pt>
                <c:pt idx="27">
                  <c:v>744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384256"/>
        <c:axId val="176390528"/>
      </c:barChart>
      <c:catAx>
        <c:axId val="176384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390528"/>
        <c:crosses val="autoZero"/>
        <c:auto val="1"/>
        <c:lblAlgn val="ctr"/>
        <c:lblOffset val="100"/>
        <c:noMultiLvlLbl val="0"/>
      </c:catAx>
      <c:valAx>
        <c:axId val="1763905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3842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487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fitness2!$C$487:$AD$487</c:f>
              <c:numCache>
                <c:formatCode>General</c:formatCode>
                <c:ptCount val="28"/>
                <c:pt idx="0">
                  <c:v>6882.53125</c:v>
                </c:pt>
                <c:pt idx="1">
                  <c:v>12838.1875</c:v>
                </c:pt>
                <c:pt idx="2">
                  <c:v>10351.5625</c:v>
                </c:pt>
                <c:pt idx="3">
                  <c:v>7673.03125</c:v>
                </c:pt>
                <c:pt idx="4">
                  <c:v>12763.65625</c:v>
                </c:pt>
                <c:pt idx="5">
                  <c:v>5659.75</c:v>
                </c:pt>
                <c:pt idx="6">
                  <c:v>8158.75</c:v>
                </c:pt>
                <c:pt idx="7">
                  <c:v>10639</c:v>
                </c:pt>
                <c:pt idx="8">
                  <c:v>5632.75</c:v>
                </c:pt>
                <c:pt idx="9">
                  <c:v>5571.25</c:v>
                </c:pt>
                <c:pt idx="10">
                  <c:v>10408</c:v>
                </c:pt>
                <c:pt idx="11">
                  <c:v>10583.5</c:v>
                </c:pt>
                <c:pt idx="12">
                  <c:v>3191.5</c:v>
                </c:pt>
                <c:pt idx="13">
                  <c:v>7987</c:v>
                </c:pt>
                <c:pt idx="14">
                  <c:v>8165.5</c:v>
                </c:pt>
                <c:pt idx="15">
                  <c:v>8161</c:v>
                </c:pt>
                <c:pt idx="16">
                  <c:v>10462.75</c:v>
                </c:pt>
                <c:pt idx="17">
                  <c:v>5640.25</c:v>
                </c:pt>
                <c:pt idx="18">
                  <c:v>10506.25</c:v>
                </c:pt>
                <c:pt idx="19">
                  <c:v>12817</c:v>
                </c:pt>
                <c:pt idx="20">
                  <c:v>13007.5</c:v>
                </c:pt>
                <c:pt idx="21">
                  <c:v>10566.25</c:v>
                </c:pt>
                <c:pt idx="22">
                  <c:v>10440.25</c:v>
                </c:pt>
                <c:pt idx="23">
                  <c:v>5391.25</c:v>
                </c:pt>
                <c:pt idx="24">
                  <c:v>1003</c:v>
                </c:pt>
                <c:pt idx="25">
                  <c:v>707</c:v>
                </c:pt>
                <c:pt idx="26">
                  <c:v>855</c:v>
                </c:pt>
                <c:pt idx="27">
                  <c:v>707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694784"/>
        <c:axId val="176696704"/>
      </c:barChart>
      <c:catAx>
        <c:axId val="176694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696704"/>
        <c:crosses val="autoZero"/>
        <c:auto val="1"/>
        <c:lblAlgn val="ctr"/>
        <c:lblOffset val="100"/>
        <c:noMultiLvlLbl val="0"/>
      </c:catAx>
      <c:valAx>
        <c:axId val="176696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6947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fitness1!$AF$1</c:f>
              <c:strCache>
                <c:ptCount val="1"/>
                <c:pt idx="0">
                  <c:v>Média Fitness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fitness1!$AH$2:$AH$105</c:f>
                <c:numCache>
                  <c:formatCode>General</c:formatCode>
                  <c:ptCount val="104"/>
                  <c:pt idx="0">
                    <c:v>407.3544954950172</c:v>
                  </c:pt>
                  <c:pt idx="1">
                    <c:v>568.26378695043093</c:v>
                  </c:pt>
                  <c:pt idx="2">
                    <c:v>1965.1723325707057</c:v>
                  </c:pt>
                  <c:pt idx="3">
                    <c:v>3239.1800145622638</c:v>
                  </c:pt>
                  <c:pt idx="4">
                    <c:v>4443.5996374007264</c:v>
                  </c:pt>
                  <c:pt idx="5">
                    <c:v>4121.4157662620792</c:v>
                  </c:pt>
                  <c:pt idx="6">
                    <c:v>4372.422277513997</c:v>
                  </c:pt>
                  <c:pt idx="7">
                    <c:v>3274.4936704918769</c:v>
                  </c:pt>
                  <c:pt idx="8">
                    <c:v>4416.7189830559055</c:v>
                  </c:pt>
                  <c:pt idx="9">
                    <c:v>3831.8314638817269</c:v>
                  </c:pt>
                  <c:pt idx="10">
                    <c:v>4108.7701044738415</c:v>
                  </c:pt>
                  <c:pt idx="11">
                    <c:v>3336.4293443325391</c:v>
                  </c:pt>
                  <c:pt idx="12">
                    <c:v>3923.4978133156633</c:v>
                  </c:pt>
                  <c:pt idx="13">
                    <c:v>3084.3650688511621</c:v>
                  </c:pt>
                  <c:pt idx="14">
                    <c:v>4189.9020728798378</c:v>
                  </c:pt>
                  <c:pt idx="15">
                    <c:v>3673.1810104959891</c:v>
                  </c:pt>
                  <c:pt idx="16">
                    <c:v>3854.8478855532976</c:v>
                  </c:pt>
                  <c:pt idx="17">
                    <c:v>3897.2198029894425</c:v>
                  </c:pt>
                  <c:pt idx="18">
                    <c:v>3571.6835106764806</c:v>
                  </c:pt>
                  <c:pt idx="19">
                    <c:v>4493.9138985918089</c:v>
                  </c:pt>
                  <c:pt idx="20">
                    <c:v>3573.0579231927049</c:v>
                  </c:pt>
                  <c:pt idx="21">
                    <c:v>3801.9515264221441</c:v>
                  </c:pt>
                  <c:pt idx="22">
                    <c:v>4127.9578105908249</c:v>
                  </c:pt>
                  <c:pt idx="23">
                    <c:v>3605.401828629841</c:v>
                  </c:pt>
                  <c:pt idx="24">
                    <c:v>4069.3367712839722</c:v>
                  </c:pt>
                  <c:pt idx="25">
                    <c:v>4008.6231455037851</c:v>
                  </c:pt>
                  <c:pt idx="26">
                    <c:v>3328.4013265354088</c:v>
                  </c:pt>
                  <c:pt idx="27">
                    <c:v>4379.7101330005407</c:v>
                  </c:pt>
                  <c:pt idx="28">
                    <c:v>3722.3924348558771</c:v>
                  </c:pt>
                  <c:pt idx="29">
                    <c:v>3769.2584831326944</c:v>
                  </c:pt>
                  <c:pt idx="30">
                    <c:v>3583.5098165817185</c:v>
                  </c:pt>
                  <c:pt idx="31">
                    <c:v>3753.3959427727777</c:v>
                  </c:pt>
                  <c:pt idx="32">
                    <c:v>4263.5795070668246</c:v>
                  </c:pt>
                  <c:pt idx="33">
                    <c:v>3676.3806340938431</c:v>
                  </c:pt>
                  <c:pt idx="34">
                    <c:v>3308.5157197613867</c:v>
                  </c:pt>
                  <c:pt idx="35">
                    <c:v>3855.8114666832776</c:v>
                  </c:pt>
                  <c:pt idx="36">
                    <c:v>4120.5639849551453</c:v>
                  </c:pt>
                  <c:pt idx="37">
                    <c:v>4078.5804795659719</c:v>
                  </c:pt>
                  <c:pt idx="38">
                    <c:v>3832.221283291778</c:v>
                  </c:pt>
                  <c:pt idx="39">
                    <c:v>3742.9496851270651</c:v>
                  </c:pt>
                  <c:pt idx="40">
                    <c:v>3232.425016131866</c:v>
                  </c:pt>
                  <c:pt idx="41">
                    <c:v>3641.3787414979106</c:v>
                  </c:pt>
                  <c:pt idx="42">
                    <c:v>3804.7902099555877</c:v>
                  </c:pt>
                  <c:pt idx="43">
                    <c:v>3836.8421040078024</c:v>
                  </c:pt>
                  <c:pt idx="44">
                    <c:v>3900.4383350007829</c:v>
                  </c:pt>
                  <c:pt idx="45">
                    <c:v>4199.7167008551778</c:v>
                  </c:pt>
                  <c:pt idx="46">
                    <c:v>4302.6214348051362</c:v>
                  </c:pt>
                  <c:pt idx="47">
                    <c:v>3954.2107056324094</c:v>
                  </c:pt>
                  <c:pt idx="48">
                    <c:v>3772.1393879835409</c:v>
                  </c:pt>
                  <c:pt idx="49">
                    <c:v>3782.9354845109451</c:v>
                  </c:pt>
                  <c:pt idx="50">
                    <c:v>3389.9829982417396</c:v>
                  </c:pt>
                  <c:pt idx="51">
                    <c:v>3874.4511027969379</c:v>
                  </c:pt>
                  <c:pt idx="52">
                    <c:v>3537.4965440052679</c:v>
                  </c:pt>
                  <c:pt idx="53">
                    <c:v>3841.2796907412712</c:v>
                  </c:pt>
                  <c:pt idx="54">
                    <c:v>3573.853419135869</c:v>
                  </c:pt>
                  <c:pt idx="55">
                    <c:v>3581.0251534968938</c:v>
                  </c:pt>
                  <c:pt idx="56">
                    <c:v>3859.7738571736945</c:v>
                  </c:pt>
                  <c:pt idx="57">
                    <c:v>3879.1211493911201</c:v>
                  </c:pt>
                  <c:pt idx="58">
                    <c:v>4009.718316384718</c:v>
                  </c:pt>
                  <c:pt idx="59">
                    <c:v>3989.5770476648972</c:v>
                  </c:pt>
                  <c:pt idx="60">
                    <c:v>3528.7059314431608</c:v>
                  </c:pt>
                  <c:pt idx="61">
                    <c:v>3435.80386473824</c:v>
                  </c:pt>
                  <c:pt idx="62">
                    <c:v>3664.921709932546</c:v>
                  </c:pt>
                  <c:pt idx="63">
                    <c:v>3460.0145554421092</c:v>
                  </c:pt>
                  <c:pt idx="64">
                    <c:v>3783.0775472444543</c:v>
                  </c:pt>
                  <c:pt idx="65">
                    <c:v>4451.339651333049</c:v>
                  </c:pt>
                  <c:pt idx="66">
                    <c:v>4344.2203631792945</c:v>
                  </c:pt>
                  <c:pt idx="67">
                    <c:v>4120.9899416568114</c:v>
                  </c:pt>
                  <c:pt idx="68">
                    <c:v>3762.2739205818616</c:v>
                  </c:pt>
                  <c:pt idx="69">
                    <c:v>4147.814416209053</c:v>
                  </c:pt>
                  <c:pt idx="70">
                    <c:v>3705.2844025312679</c:v>
                  </c:pt>
                  <c:pt idx="71">
                    <c:v>3739.7885310893253</c:v>
                  </c:pt>
                  <c:pt idx="72">
                    <c:v>4129.2372158815915</c:v>
                  </c:pt>
                  <c:pt idx="73">
                    <c:v>3744.9162029860945</c:v>
                  </c:pt>
                  <c:pt idx="74">
                    <c:v>3282.6876965980769</c:v>
                  </c:pt>
                  <c:pt idx="75">
                    <c:v>4033.3232996764368</c:v>
                  </c:pt>
                  <c:pt idx="76">
                    <c:v>3721.0051720751858</c:v>
                  </c:pt>
                  <c:pt idx="77">
                    <c:v>4445.0089158752071</c:v>
                  </c:pt>
                  <c:pt idx="78">
                    <c:v>4082.0551959818599</c:v>
                  </c:pt>
                  <c:pt idx="79">
                    <c:v>3684.251504723401</c:v>
                  </c:pt>
                  <c:pt idx="80">
                    <c:v>4094.8412931849525</c:v>
                  </c:pt>
                  <c:pt idx="81">
                    <c:v>4137.1855883603803</c:v>
                  </c:pt>
                  <c:pt idx="82">
                    <c:v>4004.8187742299519</c:v>
                  </c:pt>
                  <c:pt idx="83">
                    <c:v>4531.0267887016662</c:v>
                  </c:pt>
                  <c:pt idx="84">
                    <c:v>3715.7398745343507</c:v>
                  </c:pt>
                  <c:pt idx="85">
                    <c:v>3302.6895908872011</c:v>
                  </c:pt>
                  <c:pt idx="86">
                    <c:v>3882.2795842248656</c:v>
                  </c:pt>
                  <c:pt idx="87">
                    <c:v>4124.9691116664726</c:v>
                  </c:pt>
                  <c:pt idx="88">
                    <c:v>3848.8476353995247</c:v>
                  </c:pt>
                  <c:pt idx="89">
                    <c:v>4143.1030850520792</c:v>
                  </c:pt>
                  <c:pt idx="90">
                    <c:v>3949.6811360460897</c:v>
                  </c:pt>
                  <c:pt idx="91">
                    <c:v>3374.8019459508205</c:v>
                  </c:pt>
                  <c:pt idx="92">
                    <c:v>3221.6386052234584</c:v>
                  </c:pt>
                  <c:pt idx="93">
                    <c:v>4170.2323416769532</c:v>
                  </c:pt>
                  <c:pt idx="94">
                    <c:v>4193.896824034292</c:v>
                  </c:pt>
                  <c:pt idx="95">
                    <c:v>3897.5963682104107</c:v>
                  </c:pt>
                  <c:pt idx="96">
                    <c:v>3666.3117986158582</c:v>
                  </c:pt>
                  <c:pt idx="97">
                    <c:v>4220.0442900580474</c:v>
                  </c:pt>
                  <c:pt idx="98">
                    <c:v>3961.0829353373379</c:v>
                  </c:pt>
                  <c:pt idx="99">
                    <c:v>3534.0422698285452</c:v>
                  </c:pt>
                  <c:pt idx="100">
                    <c:v>4170.376447323536</c:v>
                  </c:pt>
                  <c:pt idx="101">
                    <c:v>4059.0849842081111</c:v>
                  </c:pt>
                  <c:pt idx="102">
                    <c:v>4018.8046862427636</c:v>
                  </c:pt>
                  <c:pt idx="103">
                    <c:v>3756.3616301531392</c:v>
                  </c:pt>
                </c:numCache>
              </c:numRef>
            </c:plus>
            <c:minus>
              <c:numRef>
                <c:f>fitness1!$AH$2:$AH$105</c:f>
                <c:numCache>
                  <c:formatCode>General</c:formatCode>
                  <c:ptCount val="104"/>
                  <c:pt idx="0">
                    <c:v>407.3544954950172</c:v>
                  </c:pt>
                  <c:pt idx="1">
                    <c:v>568.26378695043093</c:v>
                  </c:pt>
                  <c:pt idx="2">
                    <c:v>1965.1723325707057</c:v>
                  </c:pt>
                  <c:pt idx="3">
                    <c:v>3239.1800145622638</c:v>
                  </c:pt>
                  <c:pt idx="4">
                    <c:v>4443.5996374007264</c:v>
                  </c:pt>
                  <c:pt idx="5">
                    <c:v>4121.4157662620792</c:v>
                  </c:pt>
                  <c:pt idx="6">
                    <c:v>4372.422277513997</c:v>
                  </c:pt>
                  <c:pt idx="7">
                    <c:v>3274.4936704918769</c:v>
                  </c:pt>
                  <c:pt idx="8">
                    <c:v>4416.7189830559055</c:v>
                  </c:pt>
                  <c:pt idx="9">
                    <c:v>3831.8314638817269</c:v>
                  </c:pt>
                  <c:pt idx="10">
                    <c:v>4108.7701044738415</c:v>
                  </c:pt>
                  <c:pt idx="11">
                    <c:v>3336.4293443325391</c:v>
                  </c:pt>
                  <c:pt idx="12">
                    <c:v>3923.4978133156633</c:v>
                  </c:pt>
                  <c:pt idx="13">
                    <c:v>3084.3650688511621</c:v>
                  </c:pt>
                  <c:pt idx="14">
                    <c:v>4189.9020728798378</c:v>
                  </c:pt>
                  <c:pt idx="15">
                    <c:v>3673.1810104959891</c:v>
                  </c:pt>
                  <c:pt idx="16">
                    <c:v>3854.8478855532976</c:v>
                  </c:pt>
                  <c:pt idx="17">
                    <c:v>3897.2198029894425</c:v>
                  </c:pt>
                  <c:pt idx="18">
                    <c:v>3571.6835106764806</c:v>
                  </c:pt>
                  <c:pt idx="19">
                    <c:v>4493.9138985918089</c:v>
                  </c:pt>
                  <c:pt idx="20">
                    <c:v>3573.0579231927049</c:v>
                  </c:pt>
                  <c:pt idx="21">
                    <c:v>3801.9515264221441</c:v>
                  </c:pt>
                  <c:pt idx="22">
                    <c:v>4127.9578105908249</c:v>
                  </c:pt>
                  <c:pt idx="23">
                    <c:v>3605.401828629841</c:v>
                  </c:pt>
                  <c:pt idx="24">
                    <c:v>4069.3367712839722</c:v>
                  </c:pt>
                  <c:pt idx="25">
                    <c:v>4008.6231455037851</c:v>
                  </c:pt>
                  <c:pt idx="26">
                    <c:v>3328.4013265354088</c:v>
                  </c:pt>
                  <c:pt idx="27">
                    <c:v>4379.7101330005407</c:v>
                  </c:pt>
                  <c:pt idx="28">
                    <c:v>3722.3924348558771</c:v>
                  </c:pt>
                  <c:pt idx="29">
                    <c:v>3769.2584831326944</c:v>
                  </c:pt>
                  <c:pt idx="30">
                    <c:v>3583.5098165817185</c:v>
                  </c:pt>
                  <c:pt idx="31">
                    <c:v>3753.3959427727777</c:v>
                  </c:pt>
                  <c:pt idx="32">
                    <c:v>4263.5795070668246</c:v>
                  </c:pt>
                  <c:pt idx="33">
                    <c:v>3676.3806340938431</c:v>
                  </c:pt>
                  <c:pt idx="34">
                    <c:v>3308.5157197613867</c:v>
                  </c:pt>
                  <c:pt idx="35">
                    <c:v>3855.8114666832776</c:v>
                  </c:pt>
                  <c:pt idx="36">
                    <c:v>4120.5639849551453</c:v>
                  </c:pt>
                  <c:pt idx="37">
                    <c:v>4078.5804795659719</c:v>
                  </c:pt>
                  <c:pt idx="38">
                    <c:v>3832.221283291778</c:v>
                  </c:pt>
                  <c:pt idx="39">
                    <c:v>3742.9496851270651</c:v>
                  </c:pt>
                  <c:pt idx="40">
                    <c:v>3232.425016131866</c:v>
                  </c:pt>
                  <c:pt idx="41">
                    <c:v>3641.3787414979106</c:v>
                  </c:pt>
                  <c:pt idx="42">
                    <c:v>3804.7902099555877</c:v>
                  </c:pt>
                  <c:pt idx="43">
                    <c:v>3836.8421040078024</c:v>
                  </c:pt>
                  <c:pt idx="44">
                    <c:v>3900.4383350007829</c:v>
                  </c:pt>
                  <c:pt idx="45">
                    <c:v>4199.7167008551778</c:v>
                  </c:pt>
                  <c:pt idx="46">
                    <c:v>4302.6214348051362</c:v>
                  </c:pt>
                  <c:pt idx="47">
                    <c:v>3954.2107056324094</c:v>
                  </c:pt>
                  <c:pt idx="48">
                    <c:v>3772.1393879835409</c:v>
                  </c:pt>
                  <c:pt idx="49">
                    <c:v>3782.9354845109451</c:v>
                  </c:pt>
                  <c:pt idx="50">
                    <c:v>3389.9829982417396</c:v>
                  </c:pt>
                  <c:pt idx="51">
                    <c:v>3874.4511027969379</c:v>
                  </c:pt>
                  <c:pt idx="52">
                    <c:v>3537.4965440052679</c:v>
                  </c:pt>
                  <c:pt idx="53">
                    <c:v>3841.2796907412712</c:v>
                  </c:pt>
                  <c:pt idx="54">
                    <c:v>3573.853419135869</c:v>
                  </c:pt>
                  <c:pt idx="55">
                    <c:v>3581.0251534968938</c:v>
                  </c:pt>
                  <c:pt idx="56">
                    <c:v>3859.7738571736945</c:v>
                  </c:pt>
                  <c:pt idx="57">
                    <c:v>3879.1211493911201</c:v>
                  </c:pt>
                  <c:pt idx="58">
                    <c:v>4009.718316384718</c:v>
                  </c:pt>
                  <c:pt idx="59">
                    <c:v>3989.5770476648972</c:v>
                  </c:pt>
                  <c:pt idx="60">
                    <c:v>3528.7059314431608</c:v>
                  </c:pt>
                  <c:pt idx="61">
                    <c:v>3435.80386473824</c:v>
                  </c:pt>
                  <c:pt idx="62">
                    <c:v>3664.921709932546</c:v>
                  </c:pt>
                  <c:pt idx="63">
                    <c:v>3460.0145554421092</c:v>
                  </c:pt>
                  <c:pt idx="64">
                    <c:v>3783.0775472444543</c:v>
                  </c:pt>
                  <c:pt idx="65">
                    <c:v>4451.339651333049</c:v>
                  </c:pt>
                  <c:pt idx="66">
                    <c:v>4344.2203631792945</c:v>
                  </c:pt>
                  <c:pt idx="67">
                    <c:v>4120.9899416568114</c:v>
                  </c:pt>
                  <c:pt idx="68">
                    <c:v>3762.2739205818616</c:v>
                  </c:pt>
                  <c:pt idx="69">
                    <c:v>4147.814416209053</c:v>
                  </c:pt>
                  <c:pt idx="70">
                    <c:v>3705.2844025312679</c:v>
                  </c:pt>
                  <c:pt idx="71">
                    <c:v>3739.7885310893253</c:v>
                  </c:pt>
                  <c:pt idx="72">
                    <c:v>4129.2372158815915</c:v>
                  </c:pt>
                  <c:pt idx="73">
                    <c:v>3744.9162029860945</c:v>
                  </c:pt>
                  <c:pt idx="74">
                    <c:v>3282.6876965980769</c:v>
                  </c:pt>
                  <c:pt idx="75">
                    <c:v>4033.3232996764368</c:v>
                  </c:pt>
                  <c:pt idx="76">
                    <c:v>3721.0051720751858</c:v>
                  </c:pt>
                  <c:pt idx="77">
                    <c:v>4445.0089158752071</c:v>
                  </c:pt>
                  <c:pt idx="78">
                    <c:v>4082.0551959818599</c:v>
                  </c:pt>
                  <c:pt idx="79">
                    <c:v>3684.251504723401</c:v>
                  </c:pt>
                  <c:pt idx="80">
                    <c:v>4094.8412931849525</c:v>
                  </c:pt>
                  <c:pt idx="81">
                    <c:v>4137.1855883603803</c:v>
                  </c:pt>
                  <c:pt idx="82">
                    <c:v>4004.8187742299519</c:v>
                  </c:pt>
                  <c:pt idx="83">
                    <c:v>4531.0267887016662</c:v>
                  </c:pt>
                  <c:pt idx="84">
                    <c:v>3715.7398745343507</c:v>
                  </c:pt>
                  <c:pt idx="85">
                    <c:v>3302.6895908872011</c:v>
                  </c:pt>
                  <c:pt idx="86">
                    <c:v>3882.2795842248656</c:v>
                  </c:pt>
                  <c:pt idx="87">
                    <c:v>4124.9691116664726</c:v>
                  </c:pt>
                  <c:pt idx="88">
                    <c:v>3848.8476353995247</c:v>
                  </c:pt>
                  <c:pt idx="89">
                    <c:v>4143.1030850520792</c:v>
                  </c:pt>
                  <c:pt idx="90">
                    <c:v>3949.6811360460897</c:v>
                  </c:pt>
                  <c:pt idx="91">
                    <c:v>3374.8019459508205</c:v>
                  </c:pt>
                  <c:pt idx="92">
                    <c:v>3221.6386052234584</c:v>
                  </c:pt>
                  <c:pt idx="93">
                    <c:v>4170.2323416769532</c:v>
                  </c:pt>
                  <c:pt idx="94">
                    <c:v>4193.896824034292</c:v>
                  </c:pt>
                  <c:pt idx="95">
                    <c:v>3897.5963682104107</c:v>
                  </c:pt>
                  <c:pt idx="96">
                    <c:v>3666.3117986158582</c:v>
                  </c:pt>
                  <c:pt idx="97">
                    <c:v>4220.0442900580474</c:v>
                  </c:pt>
                  <c:pt idx="98">
                    <c:v>3961.0829353373379</c:v>
                  </c:pt>
                  <c:pt idx="99">
                    <c:v>3534.0422698285452</c:v>
                  </c:pt>
                  <c:pt idx="100">
                    <c:v>4170.376447323536</c:v>
                  </c:pt>
                  <c:pt idx="101">
                    <c:v>4059.0849842081111</c:v>
                  </c:pt>
                  <c:pt idx="102">
                    <c:v>4018.8046862427636</c:v>
                  </c:pt>
                  <c:pt idx="103">
                    <c:v>3756.3616301531392</c:v>
                  </c:pt>
                </c:numCache>
              </c:numRef>
            </c:minus>
            <c:spPr>
              <a:ln>
                <a:solidFill>
                  <a:schemeClr val="accent1">
                    <a:alpha val="50000"/>
                  </a:schemeClr>
                </a:solidFill>
              </a:ln>
            </c:spPr>
          </c:errBars>
          <c:val>
            <c:numRef>
              <c:f>fitness1!$AF$2:$AF$105</c:f>
              <c:numCache>
                <c:formatCode>General</c:formatCode>
                <c:ptCount val="104"/>
                <c:pt idx="0">
                  <c:v>204.55</c:v>
                </c:pt>
                <c:pt idx="1">
                  <c:v>400.390625</c:v>
                </c:pt>
                <c:pt idx="2">
                  <c:v>1724.3333333333333</c:v>
                </c:pt>
                <c:pt idx="3">
                  <c:v>4472.6006510416664</c:v>
                </c:pt>
                <c:pt idx="4">
                  <c:v>6044.2755208333338</c:v>
                </c:pt>
                <c:pt idx="5">
                  <c:v>7353.1319010416664</c:v>
                </c:pt>
                <c:pt idx="6">
                  <c:v>7440.7564453124996</c:v>
                </c:pt>
                <c:pt idx="7">
                  <c:v>5369.8026041666662</c:v>
                </c:pt>
                <c:pt idx="8">
                  <c:v>7157.4515299479162</c:v>
                </c:pt>
                <c:pt idx="9">
                  <c:v>6023.865885416667</c:v>
                </c:pt>
                <c:pt idx="10">
                  <c:v>5619.9419270833332</c:v>
                </c:pt>
                <c:pt idx="11">
                  <c:v>4945.923828125</c:v>
                </c:pt>
                <c:pt idx="12">
                  <c:v>4889.0822591145834</c:v>
                </c:pt>
                <c:pt idx="13">
                  <c:v>5734.7303751627605</c:v>
                </c:pt>
                <c:pt idx="14">
                  <c:v>6177.3241093953429</c:v>
                </c:pt>
                <c:pt idx="15">
                  <c:v>6406.0938990910799</c:v>
                </c:pt>
                <c:pt idx="16">
                  <c:v>5948.9409203290907</c:v>
                </c:pt>
                <c:pt idx="17">
                  <c:v>6538.6585990905733</c:v>
                </c:pt>
                <c:pt idx="18">
                  <c:v>5598.2056321779883</c:v>
                </c:pt>
                <c:pt idx="19">
                  <c:v>6596.7342447916662</c:v>
                </c:pt>
                <c:pt idx="20">
                  <c:v>5682.2807291666668</c:v>
                </c:pt>
                <c:pt idx="21">
                  <c:v>6263.7546712239582</c:v>
                </c:pt>
                <c:pt idx="22">
                  <c:v>7449.5739583333334</c:v>
                </c:pt>
                <c:pt idx="23">
                  <c:v>6316.2902343750002</c:v>
                </c:pt>
                <c:pt idx="24">
                  <c:v>6497.120442708333</c:v>
                </c:pt>
                <c:pt idx="25">
                  <c:v>6815.0074707031254</c:v>
                </c:pt>
                <c:pt idx="26">
                  <c:v>6446.229817708333</c:v>
                </c:pt>
                <c:pt idx="27">
                  <c:v>7336.884765625</c:v>
                </c:pt>
                <c:pt idx="28">
                  <c:v>6236.5406249999996</c:v>
                </c:pt>
                <c:pt idx="29">
                  <c:v>6429.4611979166666</c:v>
                </c:pt>
                <c:pt idx="30">
                  <c:v>7023.3737630208334</c:v>
                </c:pt>
                <c:pt idx="31">
                  <c:v>7564.7811197916662</c:v>
                </c:pt>
                <c:pt idx="32">
                  <c:v>7338.4800781249996</c:v>
                </c:pt>
                <c:pt idx="33">
                  <c:v>7365.264322916667</c:v>
                </c:pt>
                <c:pt idx="34">
                  <c:v>7001.7134114583332</c:v>
                </c:pt>
                <c:pt idx="35">
                  <c:v>6904.5748535156254</c:v>
                </c:pt>
                <c:pt idx="36">
                  <c:v>6769.6661458333338</c:v>
                </c:pt>
                <c:pt idx="37">
                  <c:v>7983.9092447916664</c:v>
                </c:pt>
                <c:pt idx="38">
                  <c:v>6676.6395996093752</c:v>
                </c:pt>
                <c:pt idx="39">
                  <c:v>7502.0302083333336</c:v>
                </c:pt>
                <c:pt idx="40">
                  <c:v>6738.2302083333334</c:v>
                </c:pt>
                <c:pt idx="41">
                  <c:v>6415.1285481770838</c:v>
                </c:pt>
                <c:pt idx="42">
                  <c:v>6631.7273437499998</c:v>
                </c:pt>
                <c:pt idx="43">
                  <c:v>6696.9232096354162</c:v>
                </c:pt>
                <c:pt idx="44">
                  <c:v>7006.8431355794273</c:v>
                </c:pt>
                <c:pt idx="45">
                  <c:v>6714.792317708333</c:v>
                </c:pt>
                <c:pt idx="46">
                  <c:v>7648.8778320312504</c:v>
                </c:pt>
                <c:pt idx="47">
                  <c:v>7615.6080891927068</c:v>
                </c:pt>
                <c:pt idx="48">
                  <c:v>6489.1005208333336</c:v>
                </c:pt>
                <c:pt idx="49">
                  <c:v>6742.6140299479166</c:v>
                </c:pt>
                <c:pt idx="50">
                  <c:v>6367.7354166666664</c:v>
                </c:pt>
                <c:pt idx="51">
                  <c:v>6705.9333333333334</c:v>
                </c:pt>
                <c:pt idx="52">
                  <c:v>7252.6151041666662</c:v>
                </c:pt>
                <c:pt idx="53">
                  <c:v>7780.309895833333</c:v>
                </c:pt>
                <c:pt idx="54">
                  <c:v>6802.5819661458336</c:v>
                </c:pt>
                <c:pt idx="55">
                  <c:v>6463.3421468098959</c:v>
                </c:pt>
                <c:pt idx="56">
                  <c:v>8263.6061147054024</c:v>
                </c:pt>
                <c:pt idx="57">
                  <c:v>7341.4653340657551</c:v>
                </c:pt>
                <c:pt idx="58">
                  <c:v>7386.9460937499998</c:v>
                </c:pt>
                <c:pt idx="59">
                  <c:v>6839.078125</c:v>
                </c:pt>
                <c:pt idx="60">
                  <c:v>5609.3916666666664</c:v>
                </c:pt>
                <c:pt idx="61">
                  <c:v>5782.2340332031254</c:v>
                </c:pt>
                <c:pt idx="62">
                  <c:v>6320.8812500000004</c:v>
                </c:pt>
                <c:pt idx="63">
                  <c:v>6388.2062500000002</c:v>
                </c:pt>
                <c:pt idx="64">
                  <c:v>7711.0355468750004</c:v>
                </c:pt>
                <c:pt idx="65">
                  <c:v>7287.6563802083338</c:v>
                </c:pt>
                <c:pt idx="66">
                  <c:v>7708.4383789062458</c:v>
                </c:pt>
                <c:pt idx="67">
                  <c:v>6999.2214538574217</c:v>
                </c:pt>
                <c:pt idx="68">
                  <c:v>7159.582926432292</c:v>
                </c:pt>
                <c:pt idx="69">
                  <c:v>8039.4789062500004</c:v>
                </c:pt>
                <c:pt idx="70">
                  <c:v>6794.3458333333338</c:v>
                </c:pt>
                <c:pt idx="71">
                  <c:v>7000.82421875</c:v>
                </c:pt>
                <c:pt idx="72">
                  <c:v>8161.121630859373</c:v>
                </c:pt>
                <c:pt idx="73">
                  <c:v>7060.5623392740881</c:v>
                </c:pt>
                <c:pt idx="74">
                  <c:v>6275.033251953123</c:v>
                </c:pt>
                <c:pt idx="75">
                  <c:v>6511.3483052571619</c:v>
                </c:pt>
                <c:pt idx="76">
                  <c:v>7535.893473307292</c:v>
                </c:pt>
                <c:pt idx="77">
                  <c:v>7278.41796875</c:v>
                </c:pt>
                <c:pt idx="78">
                  <c:v>7790.1376953125</c:v>
                </c:pt>
                <c:pt idx="79">
                  <c:v>5669.6076822916666</c:v>
                </c:pt>
                <c:pt idx="80">
                  <c:v>7615.9841145833334</c:v>
                </c:pt>
                <c:pt idx="81">
                  <c:v>7256.5828124999998</c:v>
                </c:pt>
                <c:pt idx="82">
                  <c:v>7889.3182454427088</c:v>
                </c:pt>
                <c:pt idx="83">
                  <c:v>7262.3459635416666</c:v>
                </c:pt>
                <c:pt idx="84">
                  <c:v>6611.0725260416666</c:v>
                </c:pt>
                <c:pt idx="85">
                  <c:v>6175.3788574218752</c:v>
                </c:pt>
                <c:pt idx="86">
                  <c:v>7009.8970052083332</c:v>
                </c:pt>
                <c:pt idx="87">
                  <c:v>6950.1690104166664</c:v>
                </c:pt>
                <c:pt idx="88">
                  <c:v>6509.4255533854166</c:v>
                </c:pt>
                <c:pt idx="89">
                  <c:v>6781.1791666666668</c:v>
                </c:pt>
                <c:pt idx="90">
                  <c:v>6827.5427083333334</c:v>
                </c:pt>
                <c:pt idx="91">
                  <c:v>6494.5177083333338</c:v>
                </c:pt>
                <c:pt idx="92">
                  <c:v>6097.3981770833334</c:v>
                </c:pt>
                <c:pt idx="93">
                  <c:v>7611.2688151041666</c:v>
                </c:pt>
                <c:pt idx="94">
                  <c:v>8195.0702799479168</c:v>
                </c:pt>
                <c:pt idx="95">
                  <c:v>7494.9345052083336</c:v>
                </c:pt>
                <c:pt idx="96">
                  <c:v>8021.88107096354</c:v>
                </c:pt>
                <c:pt idx="97">
                  <c:v>7188.4037455240887</c:v>
                </c:pt>
                <c:pt idx="98">
                  <c:v>6967.7041666666664</c:v>
                </c:pt>
                <c:pt idx="99">
                  <c:v>5682.3687499999996</c:v>
                </c:pt>
                <c:pt idx="100">
                  <c:v>6656.5151041666668</c:v>
                </c:pt>
                <c:pt idx="101">
                  <c:v>6565.8404785156226</c:v>
                </c:pt>
                <c:pt idx="102">
                  <c:v>6835.9833638509117</c:v>
                </c:pt>
                <c:pt idx="103">
                  <c:v>7102.268229166667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fitness1!$AG$1</c:f>
              <c:strCache>
                <c:ptCount val="1"/>
                <c:pt idx="0">
                  <c:v>Maior Fitness</c:v>
                </c:pt>
              </c:strCache>
            </c:strRef>
          </c:tx>
          <c:marker>
            <c:symbol val="none"/>
          </c:marker>
          <c:val>
            <c:numRef>
              <c:f>fitness1!$AG$2:$AG$105</c:f>
              <c:numCache>
                <c:formatCode>General</c:formatCode>
                <c:ptCount val="104"/>
                <c:pt idx="0">
                  <c:v>1735</c:v>
                </c:pt>
                <c:pt idx="1">
                  <c:v>2156.5</c:v>
                </c:pt>
                <c:pt idx="2">
                  <c:v>8149</c:v>
                </c:pt>
                <c:pt idx="3">
                  <c:v>10582</c:v>
                </c:pt>
                <c:pt idx="4">
                  <c:v>13103.5</c:v>
                </c:pt>
                <c:pt idx="5">
                  <c:v>13130.546875</c:v>
                </c:pt>
                <c:pt idx="6">
                  <c:v>13180</c:v>
                </c:pt>
                <c:pt idx="7">
                  <c:v>11702.875</c:v>
                </c:pt>
                <c:pt idx="8">
                  <c:v>13181.5</c:v>
                </c:pt>
                <c:pt idx="9">
                  <c:v>13168</c:v>
                </c:pt>
                <c:pt idx="10">
                  <c:v>13183</c:v>
                </c:pt>
                <c:pt idx="11">
                  <c:v>12614.921875</c:v>
                </c:pt>
                <c:pt idx="12">
                  <c:v>13111</c:v>
                </c:pt>
                <c:pt idx="13">
                  <c:v>11206.65625</c:v>
                </c:pt>
                <c:pt idx="14">
                  <c:v>12831.90625</c:v>
                </c:pt>
                <c:pt idx="15">
                  <c:v>13108.927812576199</c:v>
                </c:pt>
                <c:pt idx="16">
                  <c:v>13142.5</c:v>
                </c:pt>
                <c:pt idx="17">
                  <c:v>13181.5</c:v>
                </c:pt>
                <c:pt idx="18">
                  <c:v>11508.25</c:v>
                </c:pt>
                <c:pt idx="19">
                  <c:v>13166.5</c:v>
                </c:pt>
                <c:pt idx="20">
                  <c:v>12817</c:v>
                </c:pt>
                <c:pt idx="21">
                  <c:v>12742.375</c:v>
                </c:pt>
                <c:pt idx="22">
                  <c:v>13070.5</c:v>
                </c:pt>
                <c:pt idx="23">
                  <c:v>13150.75</c:v>
                </c:pt>
                <c:pt idx="24">
                  <c:v>13165.84375</c:v>
                </c:pt>
                <c:pt idx="25">
                  <c:v>13084</c:v>
                </c:pt>
                <c:pt idx="26">
                  <c:v>10666.75</c:v>
                </c:pt>
                <c:pt idx="27">
                  <c:v>13132.75</c:v>
                </c:pt>
                <c:pt idx="28">
                  <c:v>12855.25</c:v>
                </c:pt>
                <c:pt idx="29">
                  <c:v>13153</c:v>
                </c:pt>
                <c:pt idx="30">
                  <c:v>13132.75</c:v>
                </c:pt>
                <c:pt idx="31">
                  <c:v>13159</c:v>
                </c:pt>
                <c:pt idx="32">
                  <c:v>13162</c:v>
                </c:pt>
                <c:pt idx="33">
                  <c:v>13111.75</c:v>
                </c:pt>
                <c:pt idx="34">
                  <c:v>13123.75</c:v>
                </c:pt>
                <c:pt idx="35">
                  <c:v>13151.5</c:v>
                </c:pt>
                <c:pt idx="36">
                  <c:v>13132</c:v>
                </c:pt>
                <c:pt idx="37">
                  <c:v>13135</c:v>
                </c:pt>
                <c:pt idx="38">
                  <c:v>13022.5</c:v>
                </c:pt>
                <c:pt idx="39">
                  <c:v>13058.5</c:v>
                </c:pt>
                <c:pt idx="40">
                  <c:v>11434.3515625</c:v>
                </c:pt>
                <c:pt idx="41">
                  <c:v>12980.5</c:v>
                </c:pt>
                <c:pt idx="42">
                  <c:v>13027</c:v>
                </c:pt>
                <c:pt idx="43">
                  <c:v>13153</c:v>
                </c:pt>
                <c:pt idx="44">
                  <c:v>13083.25</c:v>
                </c:pt>
                <c:pt idx="45">
                  <c:v>13071.25</c:v>
                </c:pt>
                <c:pt idx="46">
                  <c:v>13104.25</c:v>
                </c:pt>
                <c:pt idx="47">
                  <c:v>13101.25</c:v>
                </c:pt>
                <c:pt idx="48">
                  <c:v>13033</c:v>
                </c:pt>
                <c:pt idx="49">
                  <c:v>13087</c:v>
                </c:pt>
                <c:pt idx="50">
                  <c:v>10643.5</c:v>
                </c:pt>
                <c:pt idx="51">
                  <c:v>12988</c:v>
                </c:pt>
                <c:pt idx="52">
                  <c:v>13027.375</c:v>
                </c:pt>
                <c:pt idx="53">
                  <c:v>13110.25</c:v>
                </c:pt>
                <c:pt idx="54">
                  <c:v>13083.25</c:v>
                </c:pt>
                <c:pt idx="55">
                  <c:v>13062.90625</c:v>
                </c:pt>
                <c:pt idx="56">
                  <c:v>13055.21875</c:v>
                </c:pt>
                <c:pt idx="57">
                  <c:v>13103.5</c:v>
                </c:pt>
                <c:pt idx="58">
                  <c:v>13096</c:v>
                </c:pt>
                <c:pt idx="59">
                  <c:v>13165</c:v>
                </c:pt>
                <c:pt idx="60">
                  <c:v>13034.40625</c:v>
                </c:pt>
                <c:pt idx="61">
                  <c:v>13066.75</c:v>
                </c:pt>
                <c:pt idx="62">
                  <c:v>13007.5</c:v>
                </c:pt>
                <c:pt idx="63">
                  <c:v>10617.25</c:v>
                </c:pt>
                <c:pt idx="64">
                  <c:v>13057</c:v>
                </c:pt>
                <c:pt idx="65">
                  <c:v>13114</c:v>
                </c:pt>
                <c:pt idx="66">
                  <c:v>13103.5</c:v>
                </c:pt>
                <c:pt idx="67">
                  <c:v>13046.27734375</c:v>
                </c:pt>
                <c:pt idx="68">
                  <c:v>13090.75</c:v>
                </c:pt>
                <c:pt idx="69">
                  <c:v>13058.5</c:v>
                </c:pt>
                <c:pt idx="70">
                  <c:v>13057</c:v>
                </c:pt>
                <c:pt idx="71">
                  <c:v>13045.75</c:v>
                </c:pt>
                <c:pt idx="72">
                  <c:v>13039</c:v>
                </c:pt>
                <c:pt idx="73">
                  <c:v>12925.75</c:v>
                </c:pt>
                <c:pt idx="74">
                  <c:v>10616.5</c:v>
                </c:pt>
                <c:pt idx="75">
                  <c:v>13162</c:v>
                </c:pt>
                <c:pt idx="76">
                  <c:v>13072</c:v>
                </c:pt>
                <c:pt idx="77">
                  <c:v>13101.25</c:v>
                </c:pt>
                <c:pt idx="78">
                  <c:v>13107.25</c:v>
                </c:pt>
                <c:pt idx="79">
                  <c:v>13068.25</c:v>
                </c:pt>
                <c:pt idx="80">
                  <c:v>13106.03125</c:v>
                </c:pt>
                <c:pt idx="81">
                  <c:v>13096</c:v>
                </c:pt>
                <c:pt idx="82">
                  <c:v>13110.25</c:v>
                </c:pt>
                <c:pt idx="83">
                  <c:v>13114</c:v>
                </c:pt>
                <c:pt idx="84">
                  <c:v>13118.5</c:v>
                </c:pt>
                <c:pt idx="85">
                  <c:v>13098.25</c:v>
                </c:pt>
                <c:pt idx="86">
                  <c:v>13054.75</c:v>
                </c:pt>
                <c:pt idx="87">
                  <c:v>13120</c:v>
                </c:pt>
                <c:pt idx="88">
                  <c:v>13064.5</c:v>
                </c:pt>
                <c:pt idx="89">
                  <c:v>13117</c:v>
                </c:pt>
                <c:pt idx="90">
                  <c:v>13113.25</c:v>
                </c:pt>
                <c:pt idx="91">
                  <c:v>13115.5</c:v>
                </c:pt>
                <c:pt idx="92">
                  <c:v>11873.6875</c:v>
                </c:pt>
                <c:pt idx="93">
                  <c:v>13192</c:v>
                </c:pt>
                <c:pt idx="94">
                  <c:v>13135</c:v>
                </c:pt>
                <c:pt idx="95">
                  <c:v>13156</c:v>
                </c:pt>
                <c:pt idx="96">
                  <c:v>13153</c:v>
                </c:pt>
                <c:pt idx="97">
                  <c:v>13195</c:v>
                </c:pt>
                <c:pt idx="98">
                  <c:v>13158.25</c:v>
                </c:pt>
                <c:pt idx="99">
                  <c:v>12871.46875</c:v>
                </c:pt>
                <c:pt idx="100">
                  <c:v>13207.75</c:v>
                </c:pt>
                <c:pt idx="101">
                  <c:v>13093</c:v>
                </c:pt>
                <c:pt idx="102">
                  <c:v>13051</c:v>
                </c:pt>
                <c:pt idx="103">
                  <c:v>13109.5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732032"/>
        <c:axId val="176742400"/>
      </c:lineChart>
      <c:catAx>
        <c:axId val="176732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742400"/>
        <c:crosses val="autoZero"/>
        <c:auto val="1"/>
        <c:lblAlgn val="ctr"/>
        <c:lblOffset val="100"/>
        <c:noMultiLvlLbl val="0"/>
      </c:catAx>
      <c:valAx>
        <c:axId val="176742400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7320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Placar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placar1!$AF$1</c:f>
              <c:strCache>
                <c:ptCount val="1"/>
                <c:pt idx="0">
                  <c:v> 0 - 3</c:v>
                </c:pt>
              </c:strCache>
            </c:strRef>
          </c:tx>
          <c:marker>
            <c:symbol val="none"/>
          </c:marker>
          <c:val>
            <c:numRef>
              <c:f>placar1!$AF$2:$AF$105</c:f>
              <c:numCache>
                <c:formatCode>General</c:formatCode>
                <c:ptCount val="104"/>
                <c:pt idx="0">
                  <c:v>30</c:v>
                </c:pt>
                <c:pt idx="1">
                  <c:v>30</c:v>
                </c:pt>
                <c:pt idx="2">
                  <c:v>25</c:v>
                </c:pt>
                <c:pt idx="3">
                  <c:v>15</c:v>
                </c:pt>
                <c:pt idx="4">
                  <c:v>14</c:v>
                </c:pt>
                <c:pt idx="5">
                  <c:v>6</c:v>
                </c:pt>
                <c:pt idx="6">
                  <c:v>7</c:v>
                </c:pt>
                <c:pt idx="7">
                  <c:v>12</c:v>
                </c:pt>
                <c:pt idx="8">
                  <c:v>9</c:v>
                </c:pt>
                <c:pt idx="9">
                  <c:v>9</c:v>
                </c:pt>
                <c:pt idx="10">
                  <c:v>15</c:v>
                </c:pt>
                <c:pt idx="11">
                  <c:v>13</c:v>
                </c:pt>
                <c:pt idx="12">
                  <c:v>15</c:v>
                </c:pt>
                <c:pt idx="13">
                  <c:v>8</c:v>
                </c:pt>
                <c:pt idx="14">
                  <c:v>11</c:v>
                </c:pt>
                <c:pt idx="15">
                  <c:v>8</c:v>
                </c:pt>
                <c:pt idx="16">
                  <c:v>12</c:v>
                </c:pt>
                <c:pt idx="17">
                  <c:v>9</c:v>
                </c:pt>
                <c:pt idx="18">
                  <c:v>12</c:v>
                </c:pt>
                <c:pt idx="19">
                  <c:v>12</c:v>
                </c:pt>
                <c:pt idx="20">
                  <c:v>11</c:v>
                </c:pt>
                <c:pt idx="21">
                  <c:v>9</c:v>
                </c:pt>
                <c:pt idx="22">
                  <c:v>6</c:v>
                </c:pt>
                <c:pt idx="23">
                  <c:v>9</c:v>
                </c:pt>
                <c:pt idx="24">
                  <c:v>9</c:v>
                </c:pt>
                <c:pt idx="25">
                  <c:v>7</c:v>
                </c:pt>
                <c:pt idx="26">
                  <c:v>6</c:v>
                </c:pt>
                <c:pt idx="27">
                  <c:v>9</c:v>
                </c:pt>
                <c:pt idx="28">
                  <c:v>7</c:v>
                </c:pt>
                <c:pt idx="29">
                  <c:v>9</c:v>
                </c:pt>
                <c:pt idx="30">
                  <c:v>6</c:v>
                </c:pt>
                <c:pt idx="31">
                  <c:v>5</c:v>
                </c:pt>
                <c:pt idx="32">
                  <c:v>9</c:v>
                </c:pt>
                <c:pt idx="33">
                  <c:v>6</c:v>
                </c:pt>
                <c:pt idx="34">
                  <c:v>6</c:v>
                </c:pt>
                <c:pt idx="35">
                  <c:v>9</c:v>
                </c:pt>
                <c:pt idx="36">
                  <c:v>9</c:v>
                </c:pt>
                <c:pt idx="37">
                  <c:v>5</c:v>
                </c:pt>
                <c:pt idx="38">
                  <c:v>9</c:v>
                </c:pt>
                <c:pt idx="39">
                  <c:v>6</c:v>
                </c:pt>
                <c:pt idx="40">
                  <c:v>7</c:v>
                </c:pt>
                <c:pt idx="41">
                  <c:v>10</c:v>
                </c:pt>
                <c:pt idx="42">
                  <c:v>9</c:v>
                </c:pt>
                <c:pt idx="43">
                  <c:v>8</c:v>
                </c:pt>
                <c:pt idx="44">
                  <c:v>8</c:v>
                </c:pt>
                <c:pt idx="45">
                  <c:v>10</c:v>
                </c:pt>
                <c:pt idx="46">
                  <c:v>7</c:v>
                </c:pt>
                <c:pt idx="47">
                  <c:v>5</c:v>
                </c:pt>
                <c:pt idx="48">
                  <c:v>9</c:v>
                </c:pt>
                <c:pt idx="49">
                  <c:v>8</c:v>
                </c:pt>
                <c:pt idx="50">
                  <c:v>9</c:v>
                </c:pt>
                <c:pt idx="51">
                  <c:v>11</c:v>
                </c:pt>
                <c:pt idx="52">
                  <c:v>4</c:v>
                </c:pt>
                <c:pt idx="53">
                  <c:v>5</c:v>
                </c:pt>
                <c:pt idx="54">
                  <c:v>7</c:v>
                </c:pt>
                <c:pt idx="55">
                  <c:v>7</c:v>
                </c:pt>
                <c:pt idx="56">
                  <c:v>5</c:v>
                </c:pt>
                <c:pt idx="57">
                  <c:v>5</c:v>
                </c:pt>
                <c:pt idx="58">
                  <c:v>7</c:v>
                </c:pt>
                <c:pt idx="59">
                  <c:v>7</c:v>
                </c:pt>
                <c:pt idx="60">
                  <c:v>10</c:v>
                </c:pt>
                <c:pt idx="61">
                  <c:v>11</c:v>
                </c:pt>
                <c:pt idx="62">
                  <c:v>9</c:v>
                </c:pt>
                <c:pt idx="63">
                  <c:v>8</c:v>
                </c:pt>
                <c:pt idx="64">
                  <c:v>6</c:v>
                </c:pt>
                <c:pt idx="65">
                  <c:v>9</c:v>
                </c:pt>
                <c:pt idx="66">
                  <c:v>8</c:v>
                </c:pt>
                <c:pt idx="67">
                  <c:v>10</c:v>
                </c:pt>
                <c:pt idx="68">
                  <c:v>7</c:v>
                </c:pt>
                <c:pt idx="69">
                  <c:v>5</c:v>
                </c:pt>
                <c:pt idx="70">
                  <c:v>5</c:v>
                </c:pt>
                <c:pt idx="71">
                  <c:v>6</c:v>
                </c:pt>
                <c:pt idx="72">
                  <c:v>6</c:v>
                </c:pt>
                <c:pt idx="73">
                  <c:v>7</c:v>
                </c:pt>
                <c:pt idx="74">
                  <c:v>8</c:v>
                </c:pt>
                <c:pt idx="75">
                  <c:v>9</c:v>
                </c:pt>
                <c:pt idx="76">
                  <c:v>6</c:v>
                </c:pt>
                <c:pt idx="77">
                  <c:v>11</c:v>
                </c:pt>
                <c:pt idx="78">
                  <c:v>6</c:v>
                </c:pt>
                <c:pt idx="79">
                  <c:v>14</c:v>
                </c:pt>
                <c:pt idx="80">
                  <c:v>6</c:v>
                </c:pt>
                <c:pt idx="81">
                  <c:v>9</c:v>
                </c:pt>
                <c:pt idx="82">
                  <c:v>6</c:v>
                </c:pt>
                <c:pt idx="83">
                  <c:v>11</c:v>
                </c:pt>
                <c:pt idx="84">
                  <c:v>9</c:v>
                </c:pt>
                <c:pt idx="85">
                  <c:v>8</c:v>
                </c:pt>
                <c:pt idx="86">
                  <c:v>7</c:v>
                </c:pt>
                <c:pt idx="87">
                  <c:v>9</c:v>
                </c:pt>
                <c:pt idx="88">
                  <c:v>10</c:v>
                </c:pt>
                <c:pt idx="89">
                  <c:v>9</c:v>
                </c:pt>
                <c:pt idx="90">
                  <c:v>8</c:v>
                </c:pt>
                <c:pt idx="91">
                  <c:v>7</c:v>
                </c:pt>
                <c:pt idx="92">
                  <c:v>9</c:v>
                </c:pt>
                <c:pt idx="93">
                  <c:v>7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9</c:v>
                </c:pt>
                <c:pt idx="98">
                  <c:v>6</c:v>
                </c:pt>
                <c:pt idx="99">
                  <c:v>10</c:v>
                </c:pt>
                <c:pt idx="100">
                  <c:v>9</c:v>
                </c:pt>
                <c:pt idx="101">
                  <c:v>10</c:v>
                </c:pt>
                <c:pt idx="102">
                  <c:v>8</c:v>
                </c:pt>
                <c:pt idx="103">
                  <c:v>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placar1!$AG$1</c:f>
              <c:strCache>
                <c:ptCount val="1"/>
                <c:pt idx="0">
                  <c:v> 1 - 2</c:v>
                </c:pt>
              </c:strCache>
            </c:strRef>
          </c:tx>
          <c:marker>
            <c:symbol val="none"/>
          </c:marker>
          <c:val>
            <c:numRef>
              <c:f>placar1!$AG$2:$AG$105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9</c:v>
                </c:pt>
                <c:pt idx="4">
                  <c:v>7</c:v>
                </c:pt>
                <c:pt idx="5">
                  <c:v>11</c:v>
                </c:pt>
                <c:pt idx="6">
                  <c:v>7</c:v>
                </c:pt>
                <c:pt idx="7">
                  <c:v>11</c:v>
                </c:pt>
                <c:pt idx="8">
                  <c:v>7</c:v>
                </c:pt>
                <c:pt idx="9">
                  <c:v>13</c:v>
                </c:pt>
                <c:pt idx="10">
                  <c:v>6</c:v>
                </c:pt>
                <c:pt idx="11">
                  <c:v>12</c:v>
                </c:pt>
                <c:pt idx="12">
                  <c:v>8</c:v>
                </c:pt>
                <c:pt idx="13">
                  <c:v>15</c:v>
                </c:pt>
                <c:pt idx="14">
                  <c:v>10</c:v>
                </c:pt>
                <c:pt idx="15">
                  <c:v>11</c:v>
                </c:pt>
                <c:pt idx="16">
                  <c:v>9</c:v>
                </c:pt>
                <c:pt idx="17">
                  <c:v>12</c:v>
                </c:pt>
                <c:pt idx="18">
                  <c:v>8</c:v>
                </c:pt>
                <c:pt idx="19">
                  <c:v>3</c:v>
                </c:pt>
                <c:pt idx="20">
                  <c:v>10</c:v>
                </c:pt>
                <c:pt idx="21">
                  <c:v>9</c:v>
                </c:pt>
                <c:pt idx="22">
                  <c:v>11</c:v>
                </c:pt>
                <c:pt idx="23">
                  <c:v>13</c:v>
                </c:pt>
                <c:pt idx="24">
                  <c:v>10</c:v>
                </c:pt>
                <c:pt idx="25">
                  <c:v>13</c:v>
                </c:pt>
                <c:pt idx="26">
                  <c:v>13</c:v>
                </c:pt>
                <c:pt idx="27">
                  <c:v>6</c:v>
                </c:pt>
                <c:pt idx="28">
                  <c:v>15</c:v>
                </c:pt>
                <c:pt idx="29">
                  <c:v>11</c:v>
                </c:pt>
                <c:pt idx="30">
                  <c:v>11</c:v>
                </c:pt>
                <c:pt idx="31">
                  <c:v>12</c:v>
                </c:pt>
                <c:pt idx="32">
                  <c:v>7</c:v>
                </c:pt>
                <c:pt idx="33">
                  <c:v>11</c:v>
                </c:pt>
                <c:pt idx="34">
                  <c:v>11</c:v>
                </c:pt>
                <c:pt idx="35">
                  <c:v>10</c:v>
                </c:pt>
                <c:pt idx="36">
                  <c:v>5</c:v>
                </c:pt>
                <c:pt idx="37">
                  <c:v>9</c:v>
                </c:pt>
                <c:pt idx="38">
                  <c:v>8</c:v>
                </c:pt>
                <c:pt idx="39">
                  <c:v>9</c:v>
                </c:pt>
                <c:pt idx="40">
                  <c:v>12</c:v>
                </c:pt>
                <c:pt idx="41">
                  <c:v>9</c:v>
                </c:pt>
                <c:pt idx="42">
                  <c:v>11</c:v>
                </c:pt>
                <c:pt idx="43">
                  <c:v>15</c:v>
                </c:pt>
                <c:pt idx="44">
                  <c:v>7</c:v>
                </c:pt>
                <c:pt idx="45">
                  <c:v>9</c:v>
                </c:pt>
                <c:pt idx="46">
                  <c:v>10</c:v>
                </c:pt>
                <c:pt idx="47">
                  <c:v>10</c:v>
                </c:pt>
                <c:pt idx="48">
                  <c:v>11</c:v>
                </c:pt>
                <c:pt idx="49">
                  <c:v>7</c:v>
                </c:pt>
                <c:pt idx="50">
                  <c:v>11</c:v>
                </c:pt>
                <c:pt idx="51">
                  <c:v>5</c:v>
                </c:pt>
                <c:pt idx="52">
                  <c:v>12</c:v>
                </c:pt>
                <c:pt idx="53">
                  <c:v>9</c:v>
                </c:pt>
                <c:pt idx="54">
                  <c:v>14</c:v>
                </c:pt>
                <c:pt idx="55">
                  <c:v>14</c:v>
                </c:pt>
                <c:pt idx="56">
                  <c:v>8</c:v>
                </c:pt>
                <c:pt idx="57">
                  <c:v>13</c:v>
                </c:pt>
                <c:pt idx="58">
                  <c:v>9</c:v>
                </c:pt>
                <c:pt idx="59">
                  <c:v>14</c:v>
                </c:pt>
                <c:pt idx="60">
                  <c:v>12</c:v>
                </c:pt>
                <c:pt idx="61">
                  <c:v>12</c:v>
                </c:pt>
                <c:pt idx="62">
                  <c:v>10</c:v>
                </c:pt>
                <c:pt idx="63">
                  <c:v>13</c:v>
                </c:pt>
                <c:pt idx="64">
                  <c:v>10</c:v>
                </c:pt>
                <c:pt idx="65">
                  <c:v>8</c:v>
                </c:pt>
                <c:pt idx="66">
                  <c:v>8</c:v>
                </c:pt>
                <c:pt idx="67">
                  <c:v>7</c:v>
                </c:pt>
                <c:pt idx="68">
                  <c:v>13</c:v>
                </c:pt>
                <c:pt idx="69">
                  <c:v>9</c:v>
                </c:pt>
                <c:pt idx="70">
                  <c:v>14</c:v>
                </c:pt>
                <c:pt idx="71">
                  <c:v>9</c:v>
                </c:pt>
                <c:pt idx="72">
                  <c:v>6</c:v>
                </c:pt>
                <c:pt idx="73">
                  <c:v>8</c:v>
                </c:pt>
                <c:pt idx="74">
                  <c:v>12</c:v>
                </c:pt>
                <c:pt idx="75">
                  <c:v>10</c:v>
                </c:pt>
                <c:pt idx="76">
                  <c:v>10</c:v>
                </c:pt>
                <c:pt idx="77">
                  <c:v>7</c:v>
                </c:pt>
                <c:pt idx="78">
                  <c:v>7</c:v>
                </c:pt>
                <c:pt idx="79">
                  <c:v>8</c:v>
                </c:pt>
                <c:pt idx="80">
                  <c:v>8</c:v>
                </c:pt>
                <c:pt idx="81">
                  <c:v>9</c:v>
                </c:pt>
                <c:pt idx="82">
                  <c:v>7</c:v>
                </c:pt>
                <c:pt idx="83">
                  <c:v>5</c:v>
                </c:pt>
                <c:pt idx="84">
                  <c:v>11</c:v>
                </c:pt>
                <c:pt idx="85">
                  <c:v>13</c:v>
                </c:pt>
                <c:pt idx="86">
                  <c:v>10</c:v>
                </c:pt>
                <c:pt idx="87">
                  <c:v>11</c:v>
                </c:pt>
                <c:pt idx="88">
                  <c:v>12</c:v>
                </c:pt>
                <c:pt idx="89">
                  <c:v>12</c:v>
                </c:pt>
                <c:pt idx="90">
                  <c:v>11</c:v>
                </c:pt>
                <c:pt idx="91">
                  <c:v>10</c:v>
                </c:pt>
                <c:pt idx="92">
                  <c:v>13</c:v>
                </c:pt>
                <c:pt idx="93">
                  <c:v>8</c:v>
                </c:pt>
                <c:pt idx="94">
                  <c:v>8</c:v>
                </c:pt>
                <c:pt idx="95">
                  <c:v>9</c:v>
                </c:pt>
                <c:pt idx="96">
                  <c:v>10</c:v>
                </c:pt>
                <c:pt idx="97">
                  <c:v>10</c:v>
                </c:pt>
                <c:pt idx="98">
                  <c:v>14</c:v>
                </c:pt>
                <c:pt idx="99">
                  <c:v>13</c:v>
                </c:pt>
                <c:pt idx="100">
                  <c:v>9</c:v>
                </c:pt>
                <c:pt idx="101">
                  <c:v>9</c:v>
                </c:pt>
                <c:pt idx="102">
                  <c:v>11</c:v>
                </c:pt>
                <c:pt idx="103">
                  <c:v>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placar1!$AH$1</c:f>
              <c:strCache>
                <c:ptCount val="1"/>
                <c:pt idx="0">
                  <c:v> 2 - 1</c:v>
                </c:pt>
              </c:strCache>
            </c:strRef>
          </c:tx>
          <c:marker>
            <c:symbol val="none"/>
          </c:marker>
          <c:val>
            <c:numRef>
              <c:f>placar1!$AH$2:$AH$105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</c:v>
                </c:pt>
                <c:pt idx="4">
                  <c:v>4</c:v>
                </c:pt>
                <c:pt idx="5">
                  <c:v>8</c:v>
                </c:pt>
                <c:pt idx="6">
                  <c:v>10</c:v>
                </c:pt>
                <c:pt idx="7">
                  <c:v>7</c:v>
                </c:pt>
                <c:pt idx="8">
                  <c:v>10</c:v>
                </c:pt>
                <c:pt idx="9">
                  <c:v>5</c:v>
                </c:pt>
                <c:pt idx="10">
                  <c:v>7</c:v>
                </c:pt>
                <c:pt idx="11">
                  <c:v>4</c:v>
                </c:pt>
                <c:pt idx="12">
                  <c:v>5</c:v>
                </c:pt>
                <c:pt idx="13">
                  <c:v>7</c:v>
                </c:pt>
                <c:pt idx="14">
                  <c:v>5</c:v>
                </c:pt>
                <c:pt idx="15">
                  <c:v>8</c:v>
                </c:pt>
                <c:pt idx="16">
                  <c:v>6</c:v>
                </c:pt>
                <c:pt idx="17">
                  <c:v>6</c:v>
                </c:pt>
                <c:pt idx="18">
                  <c:v>10</c:v>
                </c:pt>
                <c:pt idx="19">
                  <c:v>11</c:v>
                </c:pt>
                <c:pt idx="20">
                  <c:v>8</c:v>
                </c:pt>
                <c:pt idx="21">
                  <c:v>11</c:v>
                </c:pt>
                <c:pt idx="22">
                  <c:v>9</c:v>
                </c:pt>
                <c:pt idx="23">
                  <c:v>5</c:v>
                </c:pt>
                <c:pt idx="24">
                  <c:v>8</c:v>
                </c:pt>
                <c:pt idx="25">
                  <c:v>7</c:v>
                </c:pt>
                <c:pt idx="26">
                  <c:v>11</c:v>
                </c:pt>
                <c:pt idx="27">
                  <c:v>10</c:v>
                </c:pt>
                <c:pt idx="28">
                  <c:v>7</c:v>
                </c:pt>
                <c:pt idx="29">
                  <c:v>7</c:v>
                </c:pt>
                <c:pt idx="30">
                  <c:v>11</c:v>
                </c:pt>
                <c:pt idx="31">
                  <c:v>9</c:v>
                </c:pt>
                <c:pt idx="32">
                  <c:v>11</c:v>
                </c:pt>
                <c:pt idx="33">
                  <c:v>11</c:v>
                </c:pt>
                <c:pt idx="34">
                  <c:v>12</c:v>
                </c:pt>
                <c:pt idx="35">
                  <c:v>10</c:v>
                </c:pt>
                <c:pt idx="36">
                  <c:v>13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9</c:v>
                </c:pt>
                <c:pt idx="42">
                  <c:v>7</c:v>
                </c:pt>
                <c:pt idx="43">
                  <c:v>2</c:v>
                </c:pt>
                <c:pt idx="44">
                  <c:v>14</c:v>
                </c:pt>
                <c:pt idx="45">
                  <c:v>8</c:v>
                </c:pt>
                <c:pt idx="46">
                  <c:v>6</c:v>
                </c:pt>
                <c:pt idx="47">
                  <c:v>11</c:v>
                </c:pt>
                <c:pt idx="48">
                  <c:v>9</c:v>
                </c:pt>
                <c:pt idx="49">
                  <c:v>13</c:v>
                </c:pt>
                <c:pt idx="50">
                  <c:v>10</c:v>
                </c:pt>
                <c:pt idx="51">
                  <c:v>13</c:v>
                </c:pt>
                <c:pt idx="52">
                  <c:v>13</c:v>
                </c:pt>
                <c:pt idx="53">
                  <c:v>12</c:v>
                </c:pt>
                <c:pt idx="54">
                  <c:v>7</c:v>
                </c:pt>
                <c:pt idx="55">
                  <c:v>6</c:v>
                </c:pt>
                <c:pt idx="56">
                  <c:v>12</c:v>
                </c:pt>
                <c:pt idx="57">
                  <c:v>7</c:v>
                </c:pt>
                <c:pt idx="58">
                  <c:v>9</c:v>
                </c:pt>
                <c:pt idx="59">
                  <c:v>4</c:v>
                </c:pt>
                <c:pt idx="60">
                  <c:v>7</c:v>
                </c:pt>
                <c:pt idx="61">
                  <c:v>5</c:v>
                </c:pt>
                <c:pt idx="62">
                  <c:v>8</c:v>
                </c:pt>
                <c:pt idx="63">
                  <c:v>9</c:v>
                </c:pt>
                <c:pt idx="64">
                  <c:v>10</c:v>
                </c:pt>
                <c:pt idx="65">
                  <c:v>6</c:v>
                </c:pt>
                <c:pt idx="66">
                  <c:v>8</c:v>
                </c:pt>
                <c:pt idx="67">
                  <c:v>9</c:v>
                </c:pt>
                <c:pt idx="68">
                  <c:v>7</c:v>
                </c:pt>
                <c:pt idx="69">
                  <c:v>8</c:v>
                </c:pt>
                <c:pt idx="70">
                  <c:v>8</c:v>
                </c:pt>
                <c:pt idx="71">
                  <c:v>14</c:v>
                </c:pt>
                <c:pt idx="72">
                  <c:v>12</c:v>
                </c:pt>
                <c:pt idx="73">
                  <c:v>14</c:v>
                </c:pt>
                <c:pt idx="74">
                  <c:v>10</c:v>
                </c:pt>
                <c:pt idx="75">
                  <c:v>7</c:v>
                </c:pt>
                <c:pt idx="76">
                  <c:v>11</c:v>
                </c:pt>
                <c:pt idx="77">
                  <c:v>5</c:v>
                </c:pt>
                <c:pt idx="78">
                  <c:v>12</c:v>
                </c:pt>
                <c:pt idx="79">
                  <c:v>7</c:v>
                </c:pt>
                <c:pt idx="80">
                  <c:v>10</c:v>
                </c:pt>
                <c:pt idx="81">
                  <c:v>8</c:v>
                </c:pt>
                <c:pt idx="82">
                  <c:v>13</c:v>
                </c:pt>
                <c:pt idx="83">
                  <c:v>8</c:v>
                </c:pt>
                <c:pt idx="84">
                  <c:v>7</c:v>
                </c:pt>
                <c:pt idx="85">
                  <c:v>8</c:v>
                </c:pt>
                <c:pt idx="86">
                  <c:v>11</c:v>
                </c:pt>
                <c:pt idx="87">
                  <c:v>5</c:v>
                </c:pt>
                <c:pt idx="88">
                  <c:v>6</c:v>
                </c:pt>
                <c:pt idx="89">
                  <c:v>4</c:v>
                </c:pt>
                <c:pt idx="90">
                  <c:v>7</c:v>
                </c:pt>
                <c:pt idx="91">
                  <c:v>12</c:v>
                </c:pt>
                <c:pt idx="92">
                  <c:v>8</c:v>
                </c:pt>
                <c:pt idx="93">
                  <c:v>11</c:v>
                </c:pt>
                <c:pt idx="94">
                  <c:v>9</c:v>
                </c:pt>
                <c:pt idx="95">
                  <c:v>12</c:v>
                </c:pt>
                <c:pt idx="96">
                  <c:v>8</c:v>
                </c:pt>
                <c:pt idx="97">
                  <c:v>5</c:v>
                </c:pt>
                <c:pt idx="98">
                  <c:v>5</c:v>
                </c:pt>
                <c:pt idx="99">
                  <c:v>6</c:v>
                </c:pt>
                <c:pt idx="100">
                  <c:v>8</c:v>
                </c:pt>
                <c:pt idx="101">
                  <c:v>7</c:v>
                </c:pt>
                <c:pt idx="102">
                  <c:v>6</c:v>
                </c:pt>
                <c:pt idx="103">
                  <c:v>11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placar1!$AI$1</c:f>
              <c:strCache>
                <c:ptCount val="1"/>
                <c:pt idx="0">
                  <c:v> 3 - 0</c:v>
                </c:pt>
              </c:strCache>
            </c:strRef>
          </c:tx>
          <c:marker>
            <c:symbol val="none"/>
          </c:marker>
          <c:val>
            <c:numRef>
              <c:f>placar1!$AI$2:$AI$105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0</c:v>
                </c:pt>
                <c:pt idx="8">
                  <c:v>4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0</c:v>
                </c:pt>
                <c:pt idx="14">
                  <c:v>4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0</c:v>
                </c:pt>
                <c:pt idx="19">
                  <c:v>4</c:v>
                </c:pt>
                <c:pt idx="20">
                  <c:v>1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0</c:v>
                </c:pt>
                <c:pt idx="27">
                  <c:v>5</c:v>
                </c:pt>
                <c:pt idx="28">
                  <c:v>1</c:v>
                </c:pt>
                <c:pt idx="29">
                  <c:v>3</c:v>
                </c:pt>
                <c:pt idx="30">
                  <c:v>2</c:v>
                </c:pt>
                <c:pt idx="31">
                  <c:v>4</c:v>
                </c:pt>
                <c:pt idx="32">
                  <c:v>3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  <c:pt idx="36">
                  <c:v>3</c:v>
                </c:pt>
                <c:pt idx="37">
                  <c:v>5</c:v>
                </c:pt>
                <c:pt idx="38">
                  <c:v>2</c:v>
                </c:pt>
                <c:pt idx="39">
                  <c:v>4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5</c:v>
                </c:pt>
                <c:pt idx="44">
                  <c:v>1</c:v>
                </c:pt>
                <c:pt idx="45">
                  <c:v>3</c:v>
                </c:pt>
                <c:pt idx="46">
                  <c:v>7</c:v>
                </c:pt>
                <c:pt idx="47">
                  <c:v>4</c:v>
                </c:pt>
                <c:pt idx="48">
                  <c:v>1</c:v>
                </c:pt>
                <c:pt idx="49">
                  <c:v>2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4</c:v>
                </c:pt>
                <c:pt idx="54">
                  <c:v>2</c:v>
                </c:pt>
                <c:pt idx="55">
                  <c:v>3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1</c:v>
                </c:pt>
                <c:pt idx="61">
                  <c:v>2</c:v>
                </c:pt>
                <c:pt idx="62">
                  <c:v>3</c:v>
                </c:pt>
                <c:pt idx="63">
                  <c:v>0</c:v>
                </c:pt>
                <c:pt idx="64">
                  <c:v>4</c:v>
                </c:pt>
                <c:pt idx="65">
                  <c:v>7</c:v>
                </c:pt>
                <c:pt idx="66">
                  <c:v>6</c:v>
                </c:pt>
                <c:pt idx="67">
                  <c:v>4</c:v>
                </c:pt>
                <c:pt idx="68">
                  <c:v>3</c:v>
                </c:pt>
                <c:pt idx="69">
                  <c:v>8</c:v>
                </c:pt>
                <c:pt idx="70">
                  <c:v>3</c:v>
                </c:pt>
                <c:pt idx="71">
                  <c:v>1</c:v>
                </c:pt>
                <c:pt idx="72">
                  <c:v>6</c:v>
                </c:pt>
                <c:pt idx="73">
                  <c:v>1</c:v>
                </c:pt>
                <c:pt idx="74">
                  <c:v>0</c:v>
                </c:pt>
                <c:pt idx="75">
                  <c:v>4</c:v>
                </c:pt>
                <c:pt idx="76">
                  <c:v>3</c:v>
                </c:pt>
                <c:pt idx="77">
                  <c:v>7</c:v>
                </c:pt>
                <c:pt idx="78">
                  <c:v>5</c:v>
                </c:pt>
                <c:pt idx="79">
                  <c:v>1</c:v>
                </c:pt>
                <c:pt idx="80">
                  <c:v>6</c:v>
                </c:pt>
                <c:pt idx="81">
                  <c:v>4</c:v>
                </c:pt>
                <c:pt idx="82">
                  <c:v>4</c:v>
                </c:pt>
                <c:pt idx="83">
                  <c:v>6</c:v>
                </c:pt>
                <c:pt idx="84">
                  <c:v>3</c:v>
                </c:pt>
                <c:pt idx="85">
                  <c:v>1</c:v>
                </c:pt>
                <c:pt idx="86">
                  <c:v>2</c:v>
                </c:pt>
                <c:pt idx="87">
                  <c:v>5</c:v>
                </c:pt>
                <c:pt idx="88">
                  <c:v>2</c:v>
                </c:pt>
                <c:pt idx="89">
                  <c:v>5</c:v>
                </c:pt>
                <c:pt idx="90">
                  <c:v>4</c:v>
                </c:pt>
                <c:pt idx="91">
                  <c:v>1</c:v>
                </c:pt>
                <c:pt idx="92">
                  <c:v>0</c:v>
                </c:pt>
                <c:pt idx="93">
                  <c:v>4</c:v>
                </c:pt>
                <c:pt idx="94">
                  <c:v>7</c:v>
                </c:pt>
                <c:pt idx="95">
                  <c:v>3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1</c:v>
                </c:pt>
                <c:pt idx="100">
                  <c:v>4</c:v>
                </c:pt>
                <c:pt idx="101">
                  <c:v>4</c:v>
                </c:pt>
                <c:pt idx="102">
                  <c:v>5</c:v>
                </c:pt>
                <c:pt idx="103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786816"/>
        <c:axId val="176793088"/>
      </c:lineChart>
      <c:catAx>
        <c:axId val="176786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793088"/>
        <c:crosses val="autoZero"/>
        <c:auto val="1"/>
        <c:lblAlgn val="ctr"/>
        <c:lblOffset val="100"/>
        <c:noMultiLvlLbl val="0"/>
      </c:catAx>
      <c:valAx>
        <c:axId val="1767930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Quantidade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7868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 Geração</a:t>
            </a:r>
            <a:r>
              <a:rPr lang="pt-BR" baseline="0"/>
              <a:t> 1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fitness1!$K$1:$AD$1</c:f>
              <c:numCache>
                <c:formatCode>General</c:formatCode>
                <c:ptCount val="20"/>
                <c:pt idx="0">
                  <c:v>541</c:v>
                </c:pt>
                <c:pt idx="1">
                  <c:v>-84</c:v>
                </c:pt>
                <c:pt idx="2">
                  <c:v>28</c:v>
                </c:pt>
                <c:pt idx="3">
                  <c:v>-6.25</c:v>
                </c:pt>
                <c:pt idx="4">
                  <c:v>-52.75</c:v>
                </c:pt>
                <c:pt idx="5">
                  <c:v>-73.25</c:v>
                </c:pt>
                <c:pt idx="6">
                  <c:v>158.25</c:v>
                </c:pt>
                <c:pt idx="7">
                  <c:v>307.5</c:v>
                </c:pt>
                <c:pt idx="8">
                  <c:v>37.25</c:v>
                </c:pt>
                <c:pt idx="9">
                  <c:v>185.5</c:v>
                </c:pt>
                <c:pt idx="10">
                  <c:v>132.5</c:v>
                </c:pt>
                <c:pt idx="11">
                  <c:v>-450.5</c:v>
                </c:pt>
                <c:pt idx="12">
                  <c:v>104.75</c:v>
                </c:pt>
                <c:pt idx="13">
                  <c:v>185.5</c:v>
                </c:pt>
                <c:pt idx="14">
                  <c:v>131.5</c:v>
                </c:pt>
                <c:pt idx="15">
                  <c:v>272</c:v>
                </c:pt>
                <c:pt idx="16">
                  <c:v>24.25</c:v>
                </c:pt>
                <c:pt idx="17">
                  <c:v>668</c:v>
                </c:pt>
                <c:pt idx="18">
                  <c:v>-121.5</c:v>
                </c:pt>
                <c:pt idx="19">
                  <c:v>158.25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818816"/>
        <c:axId val="176825088"/>
      </c:barChart>
      <c:catAx>
        <c:axId val="176818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825088"/>
        <c:crosses val="autoZero"/>
        <c:auto val="1"/>
        <c:lblAlgn val="ctr"/>
        <c:lblOffset val="100"/>
        <c:noMultiLvlLbl val="0"/>
      </c:catAx>
      <c:valAx>
        <c:axId val="176825088"/>
        <c:scaling>
          <c:orientation val="minMax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8188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E10EA-0E95-4B30-8EA7-643C12A12FE5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53FA-6A33-4CDD-995D-CEC2D66C6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51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74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6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661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465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46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var.wikidot.com/post:genetic-pong" TargetMode="External"/><Relationship Id="rId2" Type="http://schemas.openxmlformats.org/officeDocument/2006/relationships/hyperlink" Target="https://youtu.be/1wD2CdFlDa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360000">
            <a:off x="3293884" y="2765707"/>
            <a:ext cx="4847038" cy="2973789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Programando o Jogo </a:t>
            </a:r>
            <a:r>
              <a:rPr lang="pt-BR" i="1" dirty="0" err="1" smtClean="0"/>
              <a:t>Pong</a:t>
            </a:r>
            <a:r>
              <a:rPr lang="pt-BR" dirty="0" smtClean="0"/>
              <a:t> Utilizando Algoritmo Genético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 rot="20504272">
            <a:off x="719671" y="3859472"/>
            <a:ext cx="2327021" cy="229621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 b="1" dirty="0" smtClean="0"/>
              <a:t>Aluna:</a:t>
            </a:r>
          </a:p>
          <a:p>
            <a:pPr>
              <a:spcBef>
                <a:spcPts val="0"/>
              </a:spcBef>
            </a:pPr>
            <a:r>
              <a:rPr lang="pt-BR" dirty="0" err="1" smtClean="0"/>
              <a:t>Giordanna</a:t>
            </a:r>
            <a:r>
              <a:rPr lang="pt-BR" dirty="0" smtClean="0"/>
              <a:t> De </a:t>
            </a:r>
            <a:r>
              <a:rPr lang="pt-BR" dirty="0" err="1" smtClean="0"/>
              <a:t>Gregoriis</a:t>
            </a:r>
            <a:endParaRPr lang="pt-BR" dirty="0" smtClean="0"/>
          </a:p>
          <a:p>
            <a:pPr>
              <a:spcBef>
                <a:spcPts val="0"/>
              </a:spcBef>
            </a:pPr>
            <a:r>
              <a:rPr lang="pt-BR" b="1" dirty="0" smtClean="0"/>
              <a:t>Professor:</a:t>
            </a:r>
          </a:p>
          <a:p>
            <a:pPr>
              <a:spcBef>
                <a:spcPts val="0"/>
              </a:spcBef>
            </a:pPr>
            <a:r>
              <a:rPr lang="pt-BR" dirty="0" err="1" smtClean="0"/>
              <a:t>Claudomiro</a:t>
            </a:r>
            <a:r>
              <a:rPr lang="pt-BR" dirty="0" smtClean="0"/>
              <a:t> Sales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67544" y="1628800"/>
            <a:ext cx="21602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172400" y="476672"/>
            <a:ext cx="21602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1043608" y="249289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951820" y="466191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25400"/>
              <a:bevelB w="0" h="0"/>
            </a:sp3d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Press Start K" panose="02000009000000000000" pitchFamily="50" charset="0"/>
              </a:rPr>
              <a:t>PONG</a:t>
            </a:r>
            <a:endParaRPr lang="pt-BR" sz="4800" dirty="0">
              <a:solidFill>
                <a:schemeClr val="bg1"/>
              </a:solidFill>
              <a:latin typeface="Press Start K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1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98" y="1570465"/>
            <a:ext cx="6119003" cy="506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6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00" y="1548366"/>
            <a:ext cx="5509799" cy="512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09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Estados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91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Constitui-se de uma cadeia de 3 </a:t>
            </a:r>
            <a:r>
              <a:rPr lang="pt-BR" i="1" dirty="0" err="1" smtClean="0"/>
              <a:t>doubles</a:t>
            </a:r>
            <a:r>
              <a:rPr lang="pt-BR" dirty="0" smtClean="0"/>
              <a:t> que servem como pesos que multiplicam os seguintes valores para calcular a velocidade e direção da raquete:</a:t>
            </a:r>
          </a:p>
          <a:p>
            <a:pPr lvl="1" algn="just"/>
            <a:r>
              <a:rPr lang="pt-BR" dirty="0" smtClean="0"/>
              <a:t>velocidade Y da bola;</a:t>
            </a:r>
          </a:p>
          <a:p>
            <a:pPr lvl="1" algn="just"/>
            <a:r>
              <a:rPr lang="pt-BR" dirty="0" smtClean="0"/>
              <a:t>posição Y da bola;</a:t>
            </a:r>
          </a:p>
          <a:p>
            <a:pPr lvl="1" algn="just"/>
            <a:r>
              <a:rPr lang="pt-BR" dirty="0" smtClean="0"/>
              <a:t>posição Y da raquete do indivíduo.</a:t>
            </a:r>
          </a:p>
        </p:txBody>
      </p:sp>
    </p:spTree>
    <p:extLst>
      <p:ext uri="{BB962C8B-B14F-4D97-AF65-F5344CB8AC3E}">
        <p14:creationId xmlns:p14="http://schemas.microsoft.com/office/powerpoint/2010/main" val="44947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 de um genótipo:</a:t>
            </a:r>
            <a:endParaRPr lang="pt-BR" dirty="0"/>
          </a:p>
        </p:txBody>
      </p:sp>
      <p:graphicFrame>
        <p:nvGraphicFramePr>
          <p:cNvPr id="5" name="Espaço Reservado para Conteúd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854944"/>
              </p:ext>
            </p:extLst>
          </p:nvPr>
        </p:nvGraphicFramePr>
        <p:xfrm>
          <a:off x="736758" y="2852936"/>
          <a:ext cx="7670484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539"/>
                <a:gridCol w="2372539"/>
                <a:gridCol w="2925406"/>
              </a:tblGrid>
              <a:tr h="464824"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Peso</a:t>
                      </a:r>
                      <a:r>
                        <a:rPr lang="pt-BR" sz="2200" baseline="0" dirty="0" smtClean="0"/>
                        <a:t> Vel. Y Bola</a:t>
                      </a:r>
                      <a:endParaRPr lang="pt-BR" sz="22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Peso </a:t>
                      </a:r>
                      <a:r>
                        <a:rPr lang="pt-BR" sz="2200" dirty="0" err="1" smtClean="0"/>
                        <a:t>Pos</a:t>
                      </a:r>
                      <a:r>
                        <a:rPr lang="pt-BR" sz="2200" dirty="0" smtClean="0"/>
                        <a:t>. Y Bola</a:t>
                      </a:r>
                      <a:endParaRPr lang="pt-BR" sz="22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Peso </a:t>
                      </a:r>
                      <a:r>
                        <a:rPr lang="pt-BR" sz="2200" dirty="0" err="1" smtClean="0"/>
                        <a:t>Pos</a:t>
                      </a:r>
                      <a:r>
                        <a:rPr lang="pt-BR" sz="2200" dirty="0" smtClean="0"/>
                        <a:t>.</a:t>
                      </a:r>
                      <a:r>
                        <a:rPr lang="pt-BR" sz="2200" baseline="0" dirty="0" smtClean="0"/>
                        <a:t> Y Raquete</a:t>
                      </a:r>
                      <a:endParaRPr lang="pt-BR" sz="2200" dirty="0"/>
                    </a:p>
                  </a:txBody>
                  <a:tcPr marL="116206" marR="116206" marT="58103" marB="58103"/>
                </a:tc>
              </a:tr>
              <a:tr h="471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0,22895</a:t>
                      </a:r>
                    </a:p>
                  </a:txBody>
                  <a:tcPr marL="12105" marR="12105" marT="121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1,063869</a:t>
                      </a:r>
                    </a:p>
                  </a:txBody>
                  <a:tcPr marL="12105" marR="12105" marT="121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-1,12079</a:t>
                      </a:r>
                    </a:p>
                  </a:txBody>
                  <a:tcPr marL="12105" marR="12105" marT="1210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13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" y="3005138"/>
            <a:ext cx="8726277" cy="128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38388"/>
            <a:ext cx="7467600" cy="3951337"/>
          </a:xfrm>
        </p:spPr>
        <p:txBody>
          <a:bodyPr/>
          <a:lstStyle/>
          <a:p>
            <a:r>
              <a:rPr lang="pt-BR" dirty="0" smtClean="0"/>
              <a:t>Onde é utilizado os genes: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51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smtClean="0"/>
              <a:t>Contribui pro Fitness:</a:t>
            </a:r>
          </a:p>
          <a:p>
            <a:pPr lvl="1" algn="just"/>
            <a:r>
              <a:rPr lang="pt-BR" dirty="0" smtClean="0"/>
              <a:t>Se o jogador marcou algo. 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Quantas vezes a bola foi rebatida pela raquete.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 smtClean="0"/>
              <a:t>Se o jogador errou, por quanto ele errou.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72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b="1" dirty="0" smtClean="0">
                    <a:latin typeface="Cambria Math"/>
                  </a:rPr>
                  <a:t>Em uma rodada: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𝐹𝑖𝑡𝑛𝑒𝑠𝑠</m:t>
                    </m:r>
                    <m:r>
                      <a:rPr lang="pt-BR" b="0" i="1" smtClean="0">
                        <a:latin typeface="Cambria Math"/>
                      </a:rPr>
                      <m:t>=9999×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+(480−3×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𝐷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algn="just"/>
                <a:r>
                  <a:rPr lang="pt-BR" b="1" dirty="0" smtClean="0"/>
                  <a:t>Onde:</a:t>
                </a:r>
              </a:p>
              <a:p>
                <a:pPr lvl="1" algn="just"/>
                <a:r>
                  <a:rPr lang="pt-BR" dirty="0" smtClean="0"/>
                  <a:t>P = Pode ser 0 ou 1. Se o indivíduo marcou um ponto ou não.</a:t>
                </a:r>
              </a:p>
              <a:p>
                <a:pPr lvl="1" algn="just"/>
                <a:r>
                  <a:rPr lang="pt-BR" dirty="0" smtClean="0"/>
                  <a:t>C = Quantidade de vezes que conseguiu rebater a bola com a raquete.</a:t>
                </a:r>
              </a:p>
              <a:p>
                <a:pPr lvl="1" algn="just"/>
                <a:r>
                  <a:rPr lang="pt-BR" dirty="0" smtClean="0"/>
                  <a:t>D = A distância entre a bola e a raquete no momento em que o jogador sofreu um ponto.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06" t="-1233" r="-1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4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>
                    <a:latin typeface="Cambria Math"/>
                  </a:rPr>
                  <a:t>Se o indivíduo já possui um fitness “antigo” (da geração anterior ou de rodadas anteriores), tira-se uma média:</a:t>
                </a:r>
              </a:p>
              <a:p>
                <a:pPr algn="just"/>
                <a:endParaRPr lang="pt-BR" dirty="0" smtClean="0">
                  <a:latin typeface="Cambria Math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pt-BR" sz="4000" i="1">
                        <a:latin typeface="Cambria Math"/>
                      </a:rPr>
                      <m:t>𝐹𝑖𝑡𝑛𝑒𝑠𝑠</m:t>
                    </m:r>
                    <m:r>
                      <a:rPr lang="pt-BR" sz="4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4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z="4000" i="1">
                            <a:latin typeface="Cambria Math"/>
                          </a:rPr>
                          <m:t>9999×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sz="40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sz="4000" i="1">
                                <a:latin typeface="Cambria Math"/>
                                <a:ea typeface="Cambria Math"/>
                              </a:rPr>
                              <m:t>480−3×</m:t>
                            </m:r>
                            <m:r>
                              <a:rPr lang="pt-BR" sz="4000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pt-BR" sz="400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 sz="4000">
                            <a:latin typeface="Cambria Math"/>
                            <a:ea typeface="Cambria Math"/>
                          </a:rPr>
                          <m:t>Fitness</m:t>
                        </m:r>
                        <m:r>
                          <a:rPr lang="pt-BR" sz="400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4000">
                            <a:latin typeface="Cambria Math"/>
                            <a:ea typeface="Cambria Math"/>
                          </a:rPr>
                          <m:t>Antigo</m:t>
                        </m:r>
                        <m:r>
                          <m:rPr>
                            <m:nor/>
                          </m:rPr>
                          <a:rPr lang="pt-BR" sz="4000" dirty="0"/>
                          <m:t> </m:t>
                        </m:r>
                      </m:num>
                      <m:den>
                        <m:r>
                          <a:rPr lang="pt-BR" sz="40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pt-BR" sz="40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06" t="-1233" r="-12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7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77" y="1844688"/>
            <a:ext cx="6890045" cy="480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1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4630248"/>
          </a:xfrm>
        </p:spPr>
        <p:txBody>
          <a:bodyPr>
            <a:normAutofit/>
          </a:bodyPr>
          <a:lstStyle/>
          <a:p>
            <a:r>
              <a:rPr lang="pt-BR" dirty="0" smtClean="0"/>
              <a:t>Introdução</a:t>
            </a:r>
            <a:r>
              <a:rPr lang="pt-BR" dirty="0" smtClean="0"/>
              <a:t>;</a:t>
            </a:r>
          </a:p>
          <a:p>
            <a:r>
              <a:rPr lang="pt-BR" dirty="0" smtClean="0"/>
              <a:t>Motivação</a:t>
            </a:r>
            <a:endParaRPr lang="pt-BR" dirty="0" smtClean="0"/>
          </a:p>
          <a:p>
            <a:r>
              <a:rPr lang="pt-BR" dirty="0" smtClean="0"/>
              <a:t>Diagramas;</a:t>
            </a:r>
          </a:p>
          <a:p>
            <a:r>
              <a:rPr lang="pt-BR" dirty="0" smtClean="0"/>
              <a:t>Genótipo;</a:t>
            </a:r>
          </a:p>
          <a:p>
            <a:r>
              <a:rPr lang="pt-BR" dirty="0" smtClean="0"/>
              <a:t>Fitness;</a:t>
            </a:r>
          </a:p>
          <a:p>
            <a:r>
              <a:rPr lang="pt-BR" dirty="0" smtClean="0"/>
              <a:t>Crossover;</a:t>
            </a:r>
          </a:p>
          <a:p>
            <a:r>
              <a:rPr lang="pt-BR" dirty="0" smtClean="0"/>
              <a:t>Mutação;</a:t>
            </a:r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4702256"/>
          </a:xfrm>
        </p:spPr>
        <p:txBody>
          <a:bodyPr/>
          <a:lstStyle/>
          <a:p>
            <a:r>
              <a:rPr lang="pt-BR" dirty="0"/>
              <a:t>Seleção</a:t>
            </a:r>
            <a:r>
              <a:rPr lang="pt-BR" dirty="0" smtClean="0"/>
              <a:t>;</a:t>
            </a:r>
            <a:endParaRPr lang="pt-BR" dirty="0" smtClean="0"/>
          </a:p>
          <a:p>
            <a:r>
              <a:rPr lang="pt-BR" dirty="0" smtClean="0"/>
              <a:t>Testes</a:t>
            </a:r>
            <a:r>
              <a:rPr lang="pt-BR" dirty="0" smtClean="0"/>
              <a:t>;</a:t>
            </a:r>
          </a:p>
          <a:p>
            <a:r>
              <a:rPr lang="pt-BR" dirty="0" smtClean="0"/>
              <a:t>Resultados</a:t>
            </a:r>
            <a:r>
              <a:rPr lang="pt-BR" dirty="0"/>
              <a:t>;</a:t>
            </a:r>
          </a:p>
          <a:p>
            <a:r>
              <a:rPr lang="pt-BR" dirty="0"/>
              <a:t>Conclusão;</a:t>
            </a:r>
          </a:p>
          <a:p>
            <a:r>
              <a:rPr lang="pt-BR" dirty="0"/>
              <a:t>Referências.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343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Crossover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Uma média aritmética é feita com cada gene dos pais.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5" y="3140968"/>
            <a:ext cx="881324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3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É somado um valor aleatório entre -0.1 e 0.1.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02" y="2624138"/>
            <a:ext cx="8554995" cy="224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9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/>
                  <a:t>Ordena-se a população de acordo com o fitness, do maior para o menor;</a:t>
                </a:r>
              </a:p>
              <a:p>
                <a:pPr algn="just"/>
                <a:r>
                  <a:rPr lang="pt-BR" dirty="0" smtClean="0"/>
                  <a:t>Elimina-se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pt-BR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pt-BR" dirty="0" smtClean="0"/>
                  <a:t>dos piores, deixando os melhores; (25%)</a:t>
                </a:r>
              </a:p>
              <a:p>
                <a:pPr algn="just"/>
                <a:r>
                  <a:rPr lang="pt-BR" dirty="0" smtClean="0"/>
                  <a:t>Preenche-se metade com cruzamento dos melhores genótipos com um aleatório da geração; (50%)</a:t>
                </a:r>
              </a:p>
              <a:p>
                <a:pPr algn="just"/>
                <a:r>
                  <a:rPr lang="pt-BR" dirty="0" smtClean="0"/>
                  <a:t>Adiciona-se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dirty="0" smtClean="0"/>
                  <a:t> de indivíduos aleatórios da população sofrendo mutação; (12,5%)</a:t>
                </a:r>
              </a:p>
              <a:p>
                <a:pPr algn="just"/>
                <a:r>
                  <a:rPr lang="pt-BR" dirty="0" smtClean="0"/>
                  <a:t>Preenche o resto com indivíduos aleatórios. (12,5%)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06" t="-1233" r="-12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4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0" y="1700808"/>
            <a:ext cx="8478159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0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4" y="2132856"/>
            <a:ext cx="8371611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0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Foram realizados dois testes:</a:t>
            </a:r>
          </a:p>
          <a:p>
            <a:pPr lvl="1" algn="just"/>
            <a:r>
              <a:rPr lang="pt-BR" dirty="0"/>
              <a:t>AI Treinador </a:t>
            </a:r>
            <a:r>
              <a:rPr lang="pt-BR" i="1" dirty="0"/>
              <a:t>versus</a:t>
            </a:r>
            <a:r>
              <a:rPr lang="pt-BR" dirty="0"/>
              <a:t> AI Básico;</a:t>
            </a:r>
          </a:p>
          <a:p>
            <a:pPr lvl="1" algn="just"/>
            <a:r>
              <a:rPr lang="pt-BR" dirty="0"/>
              <a:t>AI Treinador </a:t>
            </a:r>
            <a:r>
              <a:rPr lang="pt-BR" i="1" dirty="0"/>
              <a:t>versus</a:t>
            </a:r>
            <a:r>
              <a:rPr lang="pt-BR" dirty="0"/>
              <a:t> AI “Perfeito”.</a:t>
            </a:r>
          </a:p>
          <a:p>
            <a:pPr lvl="1" algn="just"/>
            <a:endParaRPr lang="pt-BR" dirty="0"/>
          </a:p>
          <a:p>
            <a:pPr algn="just"/>
            <a:r>
              <a:rPr lang="pt-BR" dirty="0"/>
              <a:t>População: 30 indivíduos</a:t>
            </a:r>
            <a:r>
              <a:rPr lang="pt-BR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14196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AI Treinador </a:t>
            </a:r>
            <a:r>
              <a:rPr lang="pt-BR" i="1" dirty="0" smtClean="0"/>
              <a:t>versus</a:t>
            </a:r>
            <a:r>
              <a:rPr lang="pt-BR" dirty="0" smtClean="0"/>
              <a:t> AI Básico</a:t>
            </a:r>
          </a:p>
          <a:p>
            <a:r>
              <a:rPr lang="pt-BR" dirty="0" smtClean="0"/>
              <a:t>Gerações: 487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63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483602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42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90451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21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92901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13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i="1" dirty="0" err="1"/>
              <a:t>Pong</a:t>
            </a:r>
            <a:r>
              <a:rPr lang="pt-BR" dirty="0"/>
              <a:t> </a:t>
            </a:r>
            <a:r>
              <a:rPr lang="pt-BR" dirty="0" smtClean="0"/>
              <a:t>simula </a:t>
            </a:r>
            <a:r>
              <a:rPr lang="pt-BR" dirty="0"/>
              <a:t>um tênis de </a:t>
            </a:r>
            <a:r>
              <a:rPr lang="pt-BR" dirty="0" smtClean="0"/>
              <a:t>mesa.</a:t>
            </a:r>
            <a:endParaRPr lang="pt-BR" dirty="0"/>
          </a:p>
          <a:p>
            <a:pPr algn="just"/>
            <a:r>
              <a:rPr lang="pt-BR" dirty="0" smtClean="0"/>
              <a:t>Dois jogadores competem entre si atingindo uma bola com suas respectivas raquetes e mandando-a para o lado oposto.</a:t>
            </a:r>
          </a:p>
          <a:p>
            <a:pPr algn="just"/>
            <a:r>
              <a:rPr lang="pt-BR" dirty="0" smtClean="0"/>
              <a:t>Toda vez que rebatida, a bola aumentará de velocidade, até que seja arremessada para fora, assim marcando ponto para o jogador que a arremessou.</a:t>
            </a:r>
          </a:p>
          <a:p>
            <a:pPr algn="just"/>
            <a:r>
              <a:rPr lang="pt-BR" dirty="0" smtClean="0"/>
              <a:t>O objetivo do jogo é conseguir a maior pontuação.</a:t>
            </a:r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7877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929469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56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37040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96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935938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776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071688"/>
              </p:ext>
            </p:extLst>
          </p:nvPr>
        </p:nvGraphicFramePr>
        <p:xfrm>
          <a:off x="544112" y="2319020"/>
          <a:ext cx="805577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37"/>
                <a:gridCol w="1866900"/>
                <a:gridCol w="1866900"/>
                <a:gridCol w="2301939"/>
              </a:tblGrid>
              <a:tr h="153020">
                <a:tc>
                  <a:txBody>
                    <a:bodyPr/>
                    <a:lstStyle/>
                    <a:p>
                      <a:r>
                        <a:rPr lang="pt-BR" dirty="0" smtClean="0"/>
                        <a:t>Melho</a:t>
                      </a:r>
                      <a:r>
                        <a:rPr lang="pt-BR" baseline="0" dirty="0" smtClean="0"/>
                        <a:t>r </a:t>
                      </a:r>
                      <a:r>
                        <a:rPr lang="pt-BR" dirty="0" smtClean="0"/>
                        <a:t>Genótipo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</a:t>
                      </a:r>
                      <a:r>
                        <a:rPr lang="pt-BR" baseline="0" dirty="0" smtClean="0"/>
                        <a:t> Vel.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</a:t>
                      </a:r>
                      <a:r>
                        <a:rPr lang="pt-BR" baseline="0" dirty="0" smtClean="0"/>
                        <a:t> Y Raquete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-0,20934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-0,90338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-0,33093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0,523905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0,862016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-0,92503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200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0,43204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0,643573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-0,73053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</a:t>
                      </a:r>
                      <a:r>
                        <a:rPr lang="pt-BR" baseline="0" dirty="0" smtClean="0"/>
                        <a:t> 487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0,194921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0,973477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-1,12359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40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AI Treinador </a:t>
            </a:r>
            <a:r>
              <a:rPr lang="pt-BR" i="1" dirty="0" smtClean="0"/>
              <a:t>versus</a:t>
            </a:r>
            <a:r>
              <a:rPr lang="pt-BR" dirty="0" smtClean="0"/>
              <a:t> AI “Perfeito”</a:t>
            </a:r>
          </a:p>
          <a:p>
            <a:r>
              <a:rPr lang="pt-BR" dirty="0" smtClean="0"/>
              <a:t>Gerações: 104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3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480834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616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3381703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1215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724886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12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438907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10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470613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26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que:</a:t>
            </a:r>
          </a:p>
          <a:p>
            <a:pPr algn="just"/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Funcionem</a:t>
            </a:r>
            <a:r>
              <a:rPr lang="en-US" dirty="0"/>
              <a:t>;</a:t>
            </a:r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Sejam</a:t>
            </a:r>
            <a:r>
              <a:rPr lang="en-US" dirty="0" smtClean="0"/>
              <a:t> </a:t>
            </a:r>
            <a:r>
              <a:rPr lang="en-US" dirty="0" err="1" smtClean="0"/>
              <a:t>melhores</a:t>
            </a:r>
            <a:r>
              <a:rPr lang="en-US" dirty="0" smtClean="0"/>
              <a:t> que </a:t>
            </a:r>
            <a:r>
              <a:rPr lang="en-US" dirty="0" err="1" smtClean="0"/>
              <a:t>soluções</a:t>
            </a:r>
            <a:r>
              <a:rPr lang="en-US" dirty="0" smtClean="0"/>
              <a:t> </a:t>
            </a:r>
            <a:r>
              <a:rPr lang="en-US" dirty="0" err="1" smtClean="0"/>
              <a:t>clássicas</a:t>
            </a:r>
            <a:r>
              <a:rPr lang="en-US" dirty="0" smtClean="0"/>
              <a:t> de AI para </a:t>
            </a:r>
            <a:r>
              <a:rPr lang="en-US" i="1" dirty="0" smtClean="0"/>
              <a:t>Pong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0908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545278"/>
              </p:ext>
            </p:extLst>
          </p:nvPr>
        </p:nvGraphicFramePr>
        <p:xfrm>
          <a:off x="544112" y="2319020"/>
          <a:ext cx="805577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37"/>
                <a:gridCol w="1866900"/>
                <a:gridCol w="1866900"/>
                <a:gridCol w="2301939"/>
              </a:tblGrid>
              <a:tr h="153020">
                <a:tc>
                  <a:txBody>
                    <a:bodyPr/>
                    <a:lstStyle/>
                    <a:p>
                      <a:r>
                        <a:rPr lang="pt-BR" dirty="0" smtClean="0"/>
                        <a:t>Melho</a:t>
                      </a:r>
                      <a:r>
                        <a:rPr lang="pt-BR" baseline="0" dirty="0" smtClean="0"/>
                        <a:t>r </a:t>
                      </a:r>
                      <a:r>
                        <a:rPr lang="pt-BR" dirty="0" smtClean="0"/>
                        <a:t>Genótipo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</a:t>
                      </a:r>
                      <a:r>
                        <a:rPr lang="pt-BR" baseline="0" dirty="0" smtClean="0"/>
                        <a:t> Vel.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</a:t>
                      </a:r>
                      <a:r>
                        <a:rPr lang="pt-BR" baseline="0" dirty="0" smtClean="0"/>
                        <a:t> Y Raquete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-0,54384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0,789705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-0,75384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-0,40925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0,739908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-0,88266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104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-0,27574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0,844741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-0,90563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16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pic>
        <p:nvPicPr>
          <p:cNvPr id="6" name="Pong parte 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275" y="2038350"/>
            <a:ext cx="7029450" cy="3951288"/>
          </a:xfrm>
        </p:spPr>
      </p:pic>
    </p:spTree>
    <p:extLst>
      <p:ext uri="{BB962C8B-B14F-4D97-AF65-F5344CB8AC3E}">
        <p14:creationId xmlns:p14="http://schemas.microsoft.com/office/powerpoint/2010/main" val="3115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pic>
        <p:nvPicPr>
          <p:cNvPr id="7" name="Pong parte 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275" y="2038350"/>
            <a:ext cx="7029450" cy="3951288"/>
          </a:xfrm>
        </p:spPr>
      </p:pic>
    </p:spTree>
    <p:extLst>
      <p:ext uri="{BB962C8B-B14F-4D97-AF65-F5344CB8AC3E}">
        <p14:creationId xmlns:p14="http://schemas.microsoft.com/office/powerpoint/2010/main" val="429268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O algoritmo converge extremamente rápido, em torno de 10 gerações necessárias para se obter um ótimo resultado;</a:t>
            </a:r>
          </a:p>
          <a:p>
            <a:pPr algn="just"/>
            <a:r>
              <a:rPr lang="pt-BR" dirty="0" smtClean="0"/>
              <a:t>Ao ser treinado com o AI que faz previsões da posição da bola, o melhor genótipo está possui o peso em relação a posição Y da bola negativo;</a:t>
            </a:r>
          </a:p>
          <a:p>
            <a:pPr algn="just"/>
            <a:r>
              <a:rPr lang="pt-BR" dirty="0" smtClean="0"/>
              <a:t>Já ao ser treinado com o AI que apenas verifica a posição Y da bola, este mesmo peso </a:t>
            </a:r>
            <a:r>
              <a:rPr lang="pt-BR" dirty="0" err="1" smtClean="0"/>
              <a:t>econtra-se</a:t>
            </a:r>
            <a:r>
              <a:rPr lang="pt-BR" dirty="0" smtClean="0"/>
              <a:t> positivo;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90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BUSTARD, J. (2014) </a:t>
            </a:r>
            <a:r>
              <a:rPr lang="pt-BR" dirty="0" err="1" smtClean="0"/>
              <a:t>Programming</a:t>
            </a:r>
            <a:r>
              <a:rPr lang="pt-BR" dirty="0" smtClean="0"/>
              <a:t> </a:t>
            </a:r>
            <a:r>
              <a:rPr lang="pt-BR" dirty="0" err="1" smtClean="0"/>
              <a:t>Pong</a:t>
            </a:r>
            <a:r>
              <a:rPr lang="pt-BR" dirty="0" smtClean="0"/>
              <a:t> in Java! (</a:t>
            </a:r>
            <a:r>
              <a:rPr lang="pt-BR" dirty="0" err="1" smtClean="0"/>
              <a:t>Full</a:t>
            </a:r>
            <a:r>
              <a:rPr lang="pt-BR" dirty="0" smtClean="0"/>
              <a:t> Tutorial). Disponível em</a:t>
            </a:r>
            <a:r>
              <a:rPr lang="pt-BR" dirty="0"/>
              <a:t>: </a:t>
            </a:r>
            <a:r>
              <a:rPr lang="pt-BR" dirty="0" smtClean="0"/>
              <a:t>&lt;</a:t>
            </a: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youtu.be/1wD2CdFlDaE</a:t>
            </a:r>
            <a:r>
              <a:rPr lang="pt-BR" dirty="0" smtClean="0"/>
              <a:t>&gt;.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FOSTER, T. (2015) </a:t>
            </a:r>
            <a:r>
              <a:rPr lang="pt-BR" dirty="0" err="1" smtClean="0"/>
              <a:t>Genetic</a:t>
            </a:r>
            <a:r>
              <a:rPr lang="pt-BR" dirty="0" smtClean="0"/>
              <a:t> </a:t>
            </a:r>
            <a:r>
              <a:rPr lang="pt-BR" dirty="0" err="1" smtClean="0"/>
              <a:t>Pong</a:t>
            </a:r>
            <a:r>
              <a:rPr lang="pt-BR" dirty="0" smtClean="0"/>
              <a:t> – The </a:t>
            </a:r>
            <a:r>
              <a:rPr lang="pt-BR" dirty="0" err="1" smtClean="0"/>
              <a:t>Public</a:t>
            </a:r>
            <a:r>
              <a:rPr lang="pt-BR" dirty="0" smtClean="0"/>
              <a:t> Var. </a:t>
            </a:r>
            <a:r>
              <a:rPr lang="pt-BR" dirty="0"/>
              <a:t>Disponível em</a:t>
            </a:r>
            <a:r>
              <a:rPr lang="pt-BR" dirty="0" smtClean="0"/>
              <a:t>: &lt;</a:t>
            </a: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publicvar.wikidot.com/post:genetic-pong</a:t>
            </a:r>
            <a:r>
              <a:rPr lang="pt-BR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2642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OBRIGADA!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6911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23" y="1611221"/>
            <a:ext cx="6544754" cy="492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1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23" y="1611221"/>
            <a:ext cx="6544754" cy="492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71" y="1628800"/>
            <a:ext cx="6479058" cy="486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49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pic>
        <p:nvPicPr>
          <p:cNvPr id="1026" name="Picture 2" descr="I:\Backup pendrive\Pong Genético\pong-gen-tico\Documentação\Po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66992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7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06" y="1539078"/>
            <a:ext cx="7556388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9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8" y="1626711"/>
            <a:ext cx="6986464" cy="504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8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TM01790492[[fn=Sketchbook]]</Template>
  <TotalTime>734</TotalTime>
  <Words>798</Words>
  <Application>Microsoft Office PowerPoint</Application>
  <PresentationFormat>Apresentação na tela (4:3)</PresentationFormat>
  <Paragraphs>198</Paragraphs>
  <Slides>45</Slides>
  <Notes>10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Sketchbook</vt:lpstr>
      <vt:lpstr>Programando o Jogo Pong Utilizando Algoritmo Genético</vt:lpstr>
      <vt:lpstr>Agenda</vt:lpstr>
      <vt:lpstr>Introdução</vt:lpstr>
      <vt:lpstr>Motivação</vt:lpstr>
      <vt:lpstr>Introdução</vt:lpstr>
      <vt:lpstr>Introdução</vt:lpstr>
      <vt:lpstr>Diagramas - Classes</vt:lpstr>
      <vt:lpstr>Diagramas - Classes</vt:lpstr>
      <vt:lpstr>Diagramas - Classes</vt:lpstr>
      <vt:lpstr>Diagramas - Classes</vt:lpstr>
      <vt:lpstr>Diagramas - Classes</vt:lpstr>
      <vt:lpstr>Diagramas - Estados</vt:lpstr>
      <vt:lpstr>Genótipo</vt:lpstr>
      <vt:lpstr>Genótipo</vt:lpstr>
      <vt:lpstr>Genótipo</vt:lpstr>
      <vt:lpstr>Fitness</vt:lpstr>
      <vt:lpstr>Fitness</vt:lpstr>
      <vt:lpstr>Fitness</vt:lpstr>
      <vt:lpstr>Fitness</vt:lpstr>
      <vt:lpstr>Crossover</vt:lpstr>
      <vt:lpstr>Mutação</vt:lpstr>
      <vt:lpstr>Seleção</vt:lpstr>
      <vt:lpstr>Seleção</vt:lpstr>
      <vt:lpstr>Seleção</vt:lpstr>
      <vt:lpstr>Testes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Conclusões</vt:lpstr>
      <vt:lpstr>Referências</vt:lpstr>
      <vt:lpstr>OBRIGADA!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Programando o Jogo Pong Utilizando Algoritmo Genético</dc:title>
  <dc:creator>User</dc:creator>
  <cp:lastModifiedBy>User</cp:lastModifiedBy>
  <cp:revision>104</cp:revision>
  <dcterms:created xsi:type="dcterms:W3CDTF">2016-03-07T02:15:52Z</dcterms:created>
  <dcterms:modified xsi:type="dcterms:W3CDTF">2016-03-30T11:09:57Z</dcterms:modified>
</cp:coreProperties>
</file>